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717" r:id="rId2"/>
  </p:sldMasterIdLst>
  <p:notesMasterIdLst>
    <p:notesMasterId r:id="rId51"/>
  </p:notesMasterIdLst>
  <p:sldIdLst>
    <p:sldId id="256" r:id="rId3"/>
    <p:sldId id="258" r:id="rId4"/>
    <p:sldId id="342" r:id="rId5"/>
    <p:sldId id="261" r:id="rId6"/>
    <p:sldId id="333" r:id="rId7"/>
    <p:sldId id="334" r:id="rId8"/>
    <p:sldId id="335" r:id="rId9"/>
    <p:sldId id="336" r:id="rId10"/>
    <p:sldId id="337" r:id="rId11"/>
    <p:sldId id="319" r:id="rId12"/>
    <p:sldId id="320" r:id="rId13"/>
    <p:sldId id="338" r:id="rId14"/>
    <p:sldId id="339" r:id="rId15"/>
    <p:sldId id="340" r:id="rId16"/>
    <p:sldId id="341" r:id="rId17"/>
    <p:sldId id="305" r:id="rId18"/>
    <p:sldId id="343" r:id="rId19"/>
    <p:sldId id="299" r:id="rId20"/>
    <p:sldId id="325" r:id="rId21"/>
    <p:sldId id="326" r:id="rId22"/>
    <p:sldId id="327" r:id="rId23"/>
    <p:sldId id="328" r:id="rId24"/>
    <p:sldId id="306" r:id="rId25"/>
    <p:sldId id="300" r:id="rId26"/>
    <p:sldId id="301" r:id="rId27"/>
    <p:sldId id="307" r:id="rId28"/>
    <p:sldId id="312" r:id="rId29"/>
    <p:sldId id="313" r:id="rId30"/>
    <p:sldId id="310" r:id="rId31"/>
    <p:sldId id="311" r:id="rId32"/>
    <p:sldId id="315" r:id="rId33"/>
    <p:sldId id="321" r:id="rId34"/>
    <p:sldId id="317" r:id="rId35"/>
    <p:sldId id="318" r:id="rId36"/>
    <p:sldId id="322" r:id="rId37"/>
    <p:sldId id="323" r:id="rId38"/>
    <p:sldId id="302" r:id="rId39"/>
    <p:sldId id="309" r:id="rId40"/>
    <p:sldId id="324" r:id="rId41"/>
    <p:sldId id="303" r:id="rId42"/>
    <p:sldId id="329" r:id="rId43"/>
    <p:sldId id="330" r:id="rId44"/>
    <p:sldId id="316" r:id="rId45"/>
    <p:sldId id="331" r:id="rId46"/>
    <p:sldId id="314" r:id="rId47"/>
    <p:sldId id="308" r:id="rId48"/>
    <p:sldId id="332" r:id="rId49"/>
    <p:sldId id="344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Jost" panose="020B060402020202020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Montserrat Black" panose="00000A00000000000000" pitchFamily="2" charset="0"/>
      <p:bold r:id="rId64"/>
      <p:boldItalic r:id="rId65"/>
    </p:embeddedFont>
    <p:embeddedFont>
      <p:font typeface="Montserrat Medium" panose="00000600000000000000" pitchFamily="2" charset="0"/>
      <p:regular r:id="rId66"/>
      <p:bold r:id="rId67"/>
      <p:italic r:id="rId68"/>
      <p:boldItalic r:id="rId69"/>
    </p:embeddedFont>
    <p:embeddedFont>
      <p:font typeface="Proxima Nova" panose="020B0604020202020204" charset="0"/>
      <p:regular r:id="rId70"/>
      <p:bold r:id="rId71"/>
      <p:italic r:id="rId72"/>
      <p:boldItalic r:id="rId73"/>
    </p:embeddedFont>
    <p:embeddedFont>
      <p:font typeface="Tajawal" panose="020B0604020202020204" charset="-78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A19B9-0BBA-4FA3-B7ED-0EAEA6D46676}" v="59" dt="2023-09-14T18:54:34.250"/>
    <p1510:client id="{4D165D1D-6ABF-4431-BABC-4912A50D69DC}" v="4" dt="2023-09-14T18:24:41.806"/>
    <p1510:client id="{BE81F745-AC3A-4AC6-A297-38ECB1BCCD43}" v="5" dt="2023-09-14T07:49:22.389"/>
  </p1510:revLst>
</p1510:revInfo>
</file>

<file path=ppt/tableStyles.xml><?xml version="1.0" encoding="utf-8"?>
<a:tblStyleLst xmlns:a="http://schemas.openxmlformats.org/drawingml/2006/main" def="{C0E775BC-A857-4094-97C6-5482D7DEB851}">
  <a:tblStyle styleId="{C0E775BC-A857-4094-97C6-5482D7DEB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3655" autoAdjust="0"/>
  </p:normalViewPr>
  <p:slideViewPr>
    <p:cSldViewPr snapToGrid="0">
      <p:cViewPr varScale="1">
        <p:scale>
          <a:sx n="138" d="100"/>
          <a:sy n="138" d="100"/>
        </p:scale>
        <p:origin x="82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Lendl" userId="c488799b3f1ed5d8" providerId="LiveId" clId="{FB3726A8-4EC1-486F-87D9-F053292E0368}"/>
    <pc:docChg chg="undo custSel addSld delSld modSld sldOrd">
      <pc:chgData name="Maximilian Lendl" userId="c488799b3f1ed5d8" providerId="LiveId" clId="{FB3726A8-4EC1-486F-87D9-F053292E0368}" dt="2023-09-14T17:09:32.680" v="2486" actId="680"/>
      <pc:docMkLst>
        <pc:docMk/>
      </pc:docMkLst>
      <pc:sldChg chg="addSp delSp modSp mod">
        <pc:chgData name="Maximilian Lendl" userId="c488799b3f1ed5d8" providerId="LiveId" clId="{FB3726A8-4EC1-486F-87D9-F053292E0368}" dt="2023-09-13T16:25:53.667" v="2481" actId="1076"/>
        <pc:sldMkLst>
          <pc:docMk/>
          <pc:sldMk cId="2301459825" sldId="302"/>
        </pc:sldMkLst>
        <pc:spChg chg="add del mod">
          <ac:chgData name="Maximilian Lendl" userId="c488799b3f1ed5d8" providerId="LiveId" clId="{FB3726A8-4EC1-486F-87D9-F053292E0368}" dt="2023-09-13T16:23:59.676" v="2467" actId="478"/>
          <ac:spMkLst>
            <pc:docMk/>
            <pc:sldMk cId="2301459825" sldId="302"/>
            <ac:spMk id="2" creationId="{CD453E74-896E-81D2-82AC-21E2A4377453}"/>
          </ac:spMkLst>
        </pc:spChg>
        <pc:spChg chg="del">
          <ac:chgData name="Maximilian Lendl" userId="c488799b3f1ed5d8" providerId="LiveId" clId="{FB3726A8-4EC1-486F-87D9-F053292E0368}" dt="2023-09-13T16:19:45.063" v="2454" actId="478"/>
          <ac:spMkLst>
            <pc:docMk/>
            <pc:sldMk cId="2301459825" sldId="302"/>
            <ac:spMk id="4" creationId="{84AAE19F-498D-D57D-0455-84AAF8CE633F}"/>
          </ac:spMkLst>
        </pc:spChg>
        <pc:spChg chg="del">
          <ac:chgData name="Maximilian Lendl" userId="c488799b3f1ed5d8" providerId="LiveId" clId="{FB3726A8-4EC1-486F-87D9-F053292E0368}" dt="2023-09-13T16:19:42.590" v="2453" actId="478"/>
          <ac:spMkLst>
            <pc:docMk/>
            <pc:sldMk cId="2301459825" sldId="302"/>
            <ac:spMk id="6" creationId="{EE7BB408-31EF-A48A-B9DB-E07ECE8D9A72}"/>
          </ac:spMkLst>
        </pc:spChg>
        <pc:spChg chg="del">
          <ac:chgData name="Maximilian Lendl" userId="c488799b3f1ed5d8" providerId="LiveId" clId="{FB3726A8-4EC1-486F-87D9-F053292E0368}" dt="2023-09-13T16:19:50.640" v="2458" actId="478"/>
          <ac:spMkLst>
            <pc:docMk/>
            <pc:sldMk cId="2301459825" sldId="302"/>
            <ac:spMk id="8" creationId="{754F1CAC-947B-7D9A-BA55-CA977B793AF7}"/>
          </ac:spMkLst>
        </pc:spChg>
        <pc:spChg chg="del">
          <ac:chgData name="Maximilian Lendl" userId="c488799b3f1ed5d8" providerId="LiveId" clId="{FB3726A8-4EC1-486F-87D9-F053292E0368}" dt="2023-09-13T16:19:49.498" v="2457" actId="478"/>
          <ac:spMkLst>
            <pc:docMk/>
            <pc:sldMk cId="2301459825" sldId="302"/>
            <ac:spMk id="10" creationId="{24E843CD-ED2E-A650-3B5D-1BB8A5D9B7CB}"/>
          </ac:spMkLst>
        </pc:spChg>
        <pc:spChg chg="del">
          <ac:chgData name="Maximilian Lendl" userId="c488799b3f1ed5d8" providerId="LiveId" clId="{FB3726A8-4EC1-486F-87D9-F053292E0368}" dt="2023-09-13T16:19:46.463" v="2455" actId="478"/>
          <ac:spMkLst>
            <pc:docMk/>
            <pc:sldMk cId="2301459825" sldId="302"/>
            <ac:spMk id="12" creationId="{00D991A2-505C-9A2C-2650-E33C217025F2}"/>
          </ac:spMkLst>
        </pc:spChg>
        <pc:spChg chg="del">
          <ac:chgData name="Maximilian Lendl" userId="c488799b3f1ed5d8" providerId="LiveId" clId="{FB3726A8-4EC1-486F-87D9-F053292E0368}" dt="2023-09-13T16:19:47.285" v="2456" actId="478"/>
          <ac:spMkLst>
            <pc:docMk/>
            <pc:sldMk cId="2301459825" sldId="302"/>
            <ac:spMk id="14" creationId="{FC7DEDA5-D3BE-9E8F-6C52-A1D8A41D392B}"/>
          </ac:spMkLst>
        </pc:spChg>
        <pc:spChg chg="del">
          <ac:chgData name="Maximilian Lendl" userId="c488799b3f1ed5d8" providerId="LiveId" clId="{FB3726A8-4EC1-486F-87D9-F053292E0368}" dt="2023-09-13T16:19:53.227" v="2460" actId="478"/>
          <ac:spMkLst>
            <pc:docMk/>
            <pc:sldMk cId="2301459825" sldId="302"/>
            <ac:spMk id="16" creationId="{7B55AE9D-6442-15AC-D370-C3DBEEBB34D0}"/>
          </ac:spMkLst>
        </pc:spChg>
        <pc:spChg chg="del">
          <ac:chgData name="Maximilian Lendl" userId="c488799b3f1ed5d8" providerId="LiveId" clId="{FB3726A8-4EC1-486F-87D9-F053292E0368}" dt="2023-09-13T16:19:51.902" v="2459" actId="478"/>
          <ac:spMkLst>
            <pc:docMk/>
            <pc:sldMk cId="2301459825" sldId="302"/>
            <ac:spMk id="18" creationId="{BDFB2200-8A72-D0AC-DB47-B1123EA89919}"/>
          </ac:spMkLst>
        </pc:spChg>
        <pc:spChg chg="mod">
          <ac:chgData name="Maximilian Lendl" userId="c488799b3f1ed5d8" providerId="LiveId" clId="{FB3726A8-4EC1-486F-87D9-F053292E0368}" dt="2023-09-13T16:14:03.295" v="2444" actId="20577"/>
          <ac:spMkLst>
            <pc:docMk/>
            <pc:sldMk cId="2301459825" sldId="302"/>
            <ac:spMk id="984" creationId="{00000000-0000-0000-0000-000000000000}"/>
          </ac:spMkLst>
        </pc:spChg>
        <pc:picChg chg="add mod">
          <ac:chgData name="Maximilian Lendl" userId="c488799b3f1ed5d8" providerId="LiveId" clId="{FB3726A8-4EC1-486F-87D9-F053292E0368}" dt="2023-09-13T16:25:12.930" v="2479" actId="1076"/>
          <ac:picMkLst>
            <pc:docMk/>
            <pc:sldMk cId="2301459825" sldId="302"/>
            <ac:picMk id="3" creationId="{5F314B56-DE00-9A89-3C75-4358CA0422F1}"/>
          </ac:picMkLst>
        </pc:picChg>
        <pc:picChg chg="add mod">
          <ac:chgData name="Maximilian Lendl" userId="c488799b3f1ed5d8" providerId="LiveId" clId="{FB3726A8-4EC1-486F-87D9-F053292E0368}" dt="2023-09-13T16:14:48.462" v="2450" actId="1076"/>
          <ac:picMkLst>
            <pc:docMk/>
            <pc:sldMk cId="2301459825" sldId="302"/>
            <ac:picMk id="1026" creationId="{08D3CF06-DE12-E957-4D9D-C55FC3DD92BC}"/>
          </ac:picMkLst>
        </pc:picChg>
        <pc:picChg chg="add del">
          <ac:chgData name="Maximilian Lendl" userId="c488799b3f1ed5d8" providerId="LiveId" clId="{FB3726A8-4EC1-486F-87D9-F053292E0368}" dt="2023-09-13T16:17:00.346" v="2452" actId="478"/>
          <ac:picMkLst>
            <pc:docMk/>
            <pc:sldMk cId="2301459825" sldId="302"/>
            <ac:picMk id="1028" creationId="{1430E0D9-FF5B-DB26-FC35-EE44A14E16F2}"/>
          </ac:picMkLst>
        </pc:picChg>
        <pc:picChg chg="add del mod">
          <ac:chgData name="Maximilian Lendl" userId="c488799b3f1ed5d8" providerId="LiveId" clId="{FB3726A8-4EC1-486F-87D9-F053292E0368}" dt="2023-09-13T16:22:36.893" v="2464" actId="478"/>
          <ac:picMkLst>
            <pc:docMk/>
            <pc:sldMk cId="2301459825" sldId="302"/>
            <ac:picMk id="1030" creationId="{5A7DC1B2-AE54-883B-A353-F331E5A6EED4}"/>
          </ac:picMkLst>
        </pc:picChg>
        <pc:picChg chg="add mod">
          <ac:chgData name="Maximilian Lendl" userId="c488799b3f1ed5d8" providerId="LiveId" clId="{FB3726A8-4EC1-486F-87D9-F053292E0368}" dt="2023-09-13T16:24:51.764" v="2473" actId="14100"/>
          <ac:picMkLst>
            <pc:docMk/>
            <pc:sldMk cId="2301459825" sldId="302"/>
            <ac:picMk id="1034" creationId="{27E7DA3F-7883-2CDD-BB94-045BAF5E52F1}"/>
          </ac:picMkLst>
        </pc:picChg>
        <pc:picChg chg="add mod">
          <ac:chgData name="Maximilian Lendl" userId="c488799b3f1ed5d8" providerId="LiveId" clId="{FB3726A8-4EC1-486F-87D9-F053292E0368}" dt="2023-09-13T16:25:53.667" v="2481" actId="1076"/>
          <ac:picMkLst>
            <pc:docMk/>
            <pc:sldMk cId="2301459825" sldId="302"/>
            <ac:picMk id="1036" creationId="{DEA811B3-F9EA-B7CF-3134-4A2B93BD15C4}"/>
          </ac:picMkLst>
        </pc:picChg>
      </pc:sldChg>
      <pc:sldChg chg="delSp modSp mod">
        <pc:chgData name="Maximilian Lendl" userId="c488799b3f1ed5d8" providerId="LiveId" clId="{FB3726A8-4EC1-486F-87D9-F053292E0368}" dt="2023-09-12T20:20:51.164" v="576" actId="478"/>
        <pc:sldMkLst>
          <pc:docMk/>
          <pc:sldMk cId="2310194370" sldId="307"/>
        </pc:sldMkLst>
        <pc:spChg chg="del">
          <ac:chgData name="Maximilian Lendl" userId="c488799b3f1ed5d8" providerId="LiveId" clId="{FB3726A8-4EC1-486F-87D9-F053292E0368}" dt="2023-09-12T20:20:51.164" v="576" actId="478"/>
          <ac:spMkLst>
            <pc:docMk/>
            <pc:sldMk cId="2310194370" sldId="307"/>
            <ac:spMk id="18" creationId="{275E9898-1E13-2CB0-9C19-E76DD3416A8F}"/>
          </ac:spMkLst>
        </pc:spChg>
        <pc:spChg chg="del mod">
          <ac:chgData name="Maximilian Lendl" userId="c488799b3f1ed5d8" providerId="LiveId" clId="{FB3726A8-4EC1-486F-87D9-F053292E0368}" dt="2023-09-12T20:20:51.164" v="576" actId="478"/>
          <ac:spMkLst>
            <pc:docMk/>
            <pc:sldMk cId="2310194370" sldId="307"/>
            <ac:spMk id="20" creationId="{B2CEA493-3296-E24B-4EC4-EC617AAD20E6}"/>
          </ac:spMkLst>
        </pc:spChg>
        <pc:cxnChg chg="del">
          <ac:chgData name="Maximilian Lendl" userId="c488799b3f1ed5d8" providerId="LiveId" clId="{FB3726A8-4EC1-486F-87D9-F053292E0368}" dt="2023-09-12T20:20:51.164" v="576" actId="478"/>
          <ac:cxnSpMkLst>
            <pc:docMk/>
            <pc:sldMk cId="2310194370" sldId="307"/>
            <ac:cxnSpMk id="19" creationId="{10E9FF6F-AA79-D989-183B-874D57635D5F}"/>
          </ac:cxnSpMkLst>
        </pc:cxnChg>
      </pc:sldChg>
      <pc:sldChg chg="modSp mod">
        <pc:chgData name="Maximilian Lendl" userId="c488799b3f1ed5d8" providerId="LiveId" clId="{FB3726A8-4EC1-486F-87D9-F053292E0368}" dt="2023-09-13T16:08:33.586" v="2426" actId="20577"/>
        <pc:sldMkLst>
          <pc:docMk/>
          <pc:sldMk cId="46036205" sldId="309"/>
        </pc:sldMkLst>
        <pc:spChg chg="mod">
          <ac:chgData name="Maximilian Lendl" userId="c488799b3f1ed5d8" providerId="LiveId" clId="{FB3726A8-4EC1-486F-87D9-F053292E0368}" dt="2023-09-13T16:08:33.586" v="2426" actId="20577"/>
          <ac:spMkLst>
            <pc:docMk/>
            <pc:sldMk cId="46036205" sldId="309"/>
            <ac:spMk id="1264" creationId="{00000000-0000-0000-0000-000000000000}"/>
          </ac:spMkLst>
        </pc:spChg>
      </pc:sldChg>
      <pc:sldChg chg="modSp mod">
        <pc:chgData name="Maximilian Lendl" userId="c488799b3f1ed5d8" providerId="LiveId" clId="{FB3726A8-4EC1-486F-87D9-F053292E0368}" dt="2023-09-12T20:08:46.489" v="152" actId="20577"/>
        <pc:sldMkLst>
          <pc:docMk/>
          <pc:sldMk cId="3541921760" sldId="310"/>
        </pc:sldMkLst>
        <pc:spChg chg="mod">
          <ac:chgData name="Maximilian Lendl" userId="c488799b3f1ed5d8" providerId="LiveId" clId="{FB3726A8-4EC1-486F-87D9-F053292E0368}" dt="2023-09-12T20:08:46.489" v="152" actId="20577"/>
          <ac:spMkLst>
            <pc:docMk/>
            <pc:sldMk cId="3541921760" sldId="310"/>
            <ac:spMk id="6" creationId="{15C4AAD8-1188-C31C-670A-4C59DEF003EA}"/>
          </ac:spMkLst>
        </pc:spChg>
      </pc:sldChg>
      <pc:sldChg chg="modSp mod">
        <pc:chgData name="Maximilian Lendl" userId="c488799b3f1ed5d8" providerId="LiveId" clId="{FB3726A8-4EC1-486F-87D9-F053292E0368}" dt="2023-09-12T20:08:59.789" v="177" actId="1037"/>
        <pc:sldMkLst>
          <pc:docMk/>
          <pc:sldMk cId="3104630501" sldId="311"/>
        </pc:sldMkLst>
        <pc:spChg chg="mod">
          <ac:chgData name="Maximilian Lendl" userId="c488799b3f1ed5d8" providerId="LiveId" clId="{FB3726A8-4EC1-486F-87D9-F053292E0368}" dt="2023-09-12T20:08:59.789" v="177" actId="1037"/>
          <ac:spMkLst>
            <pc:docMk/>
            <pc:sldMk cId="3104630501" sldId="311"/>
            <ac:spMk id="6" creationId="{15C4AAD8-1188-C31C-670A-4C59DEF003EA}"/>
          </ac:spMkLst>
        </pc:spChg>
      </pc:sldChg>
      <pc:sldChg chg="addSp delSp modSp add mod ord modTransition">
        <pc:chgData name="Maximilian Lendl" userId="c488799b3f1ed5d8" providerId="LiveId" clId="{FB3726A8-4EC1-486F-87D9-F053292E0368}" dt="2023-09-13T13:19:59.245" v="715" actId="1035"/>
        <pc:sldMkLst>
          <pc:docMk/>
          <pc:sldMk cId="1885817759" sldId="312"/>
        </pc:sldMkLst>
        <pc:spChg chg="del">
          <ac:chgData name="Maximilian Lendl" userId="c488799b3f1ed5d8" providerId="LiveId" clId="{FB3726A8-4EC1-486F-87D9-F053292E0368}" dt="2023-09-12T19:34:51.213" v="4" actId="478"/>
          <ac:spMkLst>
            <pc:docMk/>
            <pc:sldMk cId="1885817759" sldId="312"/>
            <ac:spMk id="4" creationId="{84AAE19F-498D-D57D-0455-84AAF8CE633F}"/>
          </ac:spMkLst>
        </pc:spChg>
        <pc:spChg chg="del">
          <ac:chgData name="Maximilian Lendl" userId="c488799b3f1ed5d8" providerId="LiveId" clId="{FB3726A8-4EC1-486F-87D9-F053292E0368}" dt="2023-09-12T19:34:50.166" v="3" actId="478"/>
          <ac:spMkLst>
            <pc:docMk/>
            <pc:sldMk cId="1885817759" sldId="312"/>
            <ac:spMk id="6" creationId="{EE7BB408-31EF-A48A-B9DB-E07ECE8D9A72}"/>
          </ac:spMkLst>
        </pc:spChg>
        <pc:spChg chg="del">
          <ac:chgData name="Maximilian Lendl" userId="c488799b3f1ed5d8" providerId="LiveId" clId="{FB3726A8-4EC1-486F-87D9-F053292E0368}" dt="2023-09-12T19:34:53.045" v="6" actId="478"/>
          <ac:spMkLst>
            <pc:docMk/>
            <pc:sldMk cId="1885817759" sldId="312"/>
            <ac:spMk id="8" creationId="{754F1CAC-947B-7D9A-BA55-CA977B793AF7}"/>
          </ac:spMkLst>
        </pc:spChg>
        <pc:spChg chg="del">
          <ac:chgData name="Maximilian Lendl" userId="c488799b3f1ed5d8" providerId="LiveId" clId="{FB3726A8-4EC1-486F-87D9-F053292E0368}" dt="2023-09-12T19:34:52.238" v="5" actId="478"/>
          <ac:spMkLst>
            <pc:docMk/>
            <pc:sldMk cId="1885817759" sldId="312"/>
            <ac:spMk id="10" creationId="{24E843CD-ED2E-A650-3B5D-1BB8A5D9B7CB}"/>
          </ac:spMkLst>
        </pc:spChg>
        <pc:spChg chg="del">
          <ac:chgData name="Maximilian Lendl" userId="c488799b3f1ed5d8" providerId="LiveId" clId="{FB3726A8-4EC1-486F-87D9-F053292E0368}" dt="2023-09-12T19:34:55.023" v="8" actId="478"/>
          <ac:spMkLst>
            <pc:docMk/>
            <pc:sldMk cId="1885817759" sldId="312"/>
            <ac:spMk id="12" creationId="{00D991A2-505C-9A2C-2650-E33C217025F2}"/>
          </ac:spMkLst>
        </pc:spChg>
        <pc:spChg chg="del">
          <ac:chgData name="Maximilian Lendl" userId="c488799b3f1ed5d8" providerId="LiveId" clId="{FB3726A8-4EC1-486F-87D9-F053292E0368}" dt="2023-09-12T19:34:53.981" v="7" actId="478"/>
          <ac:spMkLst>
            <pc:docMk/>
            <pc:sldMk cId="1885817759" sldId="312"/>
            <ac:spMk id="14" creationId="{FC7DEDA5-D3BE-9E8F-6C52-A1D8A41D392B}"/>
          </ac:spMkLst>
        </pc:spChg>
        <pc:spChg chg="del">
          <ac:chgData name="Maximilian Lendl" userId="c488799b3f1ed5d8" providerId="LiveId" clId="{FB3726A8-4EC1-486F-87D9-F053292E0368}" dt="2023-09-12T19:34:56.921" v="10" actId="478"/>
          <ac:spMkLst>
            <pc:docMk/>
            <pc:sldMk cId="1885817759" sldId="312"/>
            <ac:spMk id="16" creationId="{7B55AE9D-6442-15AC-D370-C3DBEEBB34D0}"/>
          </ac:spMkLst>
        </pc:spChg>
        <pc:spChg chg="del">
          <ac:chgData name="Maximilian Lendl" userId="c488799b3f1ed5d8" providerId="LiveId" clId="{FB3726A8-4EC1-486F-87D9-F053292E0368}" dt="2023-09-12T19:34:55.951" v="9" actId="478"/>
          <ac:spMkLst>
            <pc:docMk/>
            <pc:sldMk cId="1885817759" sldId="312"/>
            <ac:spMk id="18" creationId="{BDFB2200-8A72-D0AC-DB47-B1123EA89919}"/>
          </ac:spMkLst>
        </pc:spChg>
        <pc:spChg chg="mod">
          <ac:chgData name="Maximilian Lendl" userId="c488799b3f1ed5d8" providerId="LiveId" clId="{FB3726A8-4EC1-486F-87D9-F053292E0368}" dt="2023-09-12T19:35:08.774" v="17" actId="20577"/>
          <ac:spMkLst>
            <pc:docMk/>
            <pc:sldMk cId="1885817759" sldId="312"/>
            <ac:spMk id="984" creationId="{00000000-0000-0000-0000-000000000000}"/>
          </ac:spMkLst>
        </pc:spChg>
        <pc:picChg chg="add mod modCrop">
          <ac:chgData name="Maximilian Lendl" userId="c488799b3f1ed5d8" providerId="LiveId" clId="{FB3726A8-4EC1-486F-87D9-F053292E0368}" dt="2023-09-13T13:19:43.354" v="711" actId="14826"/>
          <ac:picMkLst>
            <pc:docMk/>
            <pc:sldMk cId="1885817759" sldId="312"/>
            <ac:picMk id="3" creationId="{73A26ADC-A32F-B6E3-FCB6-B29E544A743D}"/>
          </ac:picMkLst>
        </pc:picChg>
        <pc:picChg chg="add mod">
          <ac:chgData name="Maximilian Lendl" userId="c488799b3f1ed5d8" providerId="LiveId" clId="{FB3726A8-4EC1-486F-87D9-F053292E0368}" dt="2023-09-13T13:19:59.245" v="715" actId="1035"/>
          <ac:picMkLst>
            <pc:docMk/>
            <pc:sldMk cId="1885817759" sldId="312"/>
            <ac:picMk id="7" creationId="{20755B24-6A90-F43D-DCB9-046D1652B6D9}"/>
          </ac:picMkLst>
        </pc:picChg>
      </pc:sldChg>
      <pc:sldChg chg="addSp delSp modSp add del mod">
        <pc:chgData name="Maximilian Lendl" userId="c488799b3f1ed5d8" providerId="LiveId" clId="{FB3726A8-4EC1-486F-87D9-F053292E0368}" dt="2023-09-12T19:48:24.868" v="49" actId="47"/>
        <pc:sldMkLst>
          <pc:docMk/>
          <pc:sldMk cId="246539449" sldId="313"/>
        </pc:sldMkLst>
        <pc:spChg chg="add mod">
          <ac:chgData name="Maximilian Lendl" userId="c488799b3f1ed5d8" providerId="LiveId" clId="{FB3726A8-4EC1-486F-87D9-F053292E0368}" dt="2023-09-12T19:45:07.089" v="48" actId="20577"/>
          <ac:spMkLst>
            <pc:docMk/>
            <pc:sldMk cId="246539449" sldId="313"/>
            <ac:spMk id="2" creationId="{BFECA5C6-9E5D-57D0-71E1-F3CEEC0BC1EF}"/>
          </ac:spMkLst>
        </pc:spChg>
        <pc:picChg chg="del">
          <ac:chgData name="Maximilian Lendl" userId="c488799b3f1ed5d8" providerId="LiveId" clId="{FB3726A8-4EC1-486F-87D9-F053292E0368}" dt="2023-09-12T19:44:18.885" v="34" actId="478"/>
          <ac:picMkLst>
            <pc:docMk/>
            <pc:sldMk cId="246539449" sldId="313"/>
            <ac:picMk id="3" creationId="{73A26ADC-A32F-B6E3-FCB6-B29E544A743D}"/>
          </ac:picMkLst>
        </pc:picChg>
        <pc:picChg chg="del">
          <ac:chgData name="Maximilian Lendl" userId="c488799b3f1ed5d8" providerId="LiveId" clId="{FB3726A8-4EC1-486F-87D9-F053292E0368}" dt="2023-09-12T19:44:19.712" v="35" actId="478"/>
          <ac:picMkLst>
            <pc:docMk/>
            <pc:sldMk cId="246539449" sldId="313"/>
            <ac:picMk id="7" creationId="{20755B24-6A90-F43D-DCB9-046D1652B6D9}"/>
          </ac:picMkLst>
        </pc:picChg>
      </pc:sldChg>
      <pc:sldChg chg="addSp delSp modSp add mod ord modTransition">
        <pc:chgData name="Maximilian Lendl" userId="c488799b3f1ed5d8" providerId="LiveId" clId="{FB3726A8-4EC1-486F-87D9-F053292E0368}" dt="2023-09-13T13:51:22.375" v="1394"/>
        <pc:sldMkLst>
          <pc:docMk/>
          <pc:sldMk cId="2119337077" sldId="313"/>
        </pc:sldMkLst>
        <pc:spChg chg="add del mod">
          <ac:chgData name="Maximilian Lendl" userId="c488799b3f1ed5d8" providerId="LiveId" clId="{FB3726A8-4EC1-486F-87D9-F053292E0368}" dt="2023-09-12T20:08:33.384" v="129"/>
          <ac:spMkLst>
            <pc:docMk/>
            <pc:sldMk cId="2119337077" sldId="313"/>
            <ac:spMk id="2" creationId="{5BED375C-686C-5424-FC5D-71B23AEDEA3B}"/>
          </ac:spMkLst>
        </pc:spChg>
        <pc:spChg chg="mod">
          <ac:chgData name="Maximilian Lendl" userId="c488799b3f1ed5d8" providerId="LiveId" clId="{FB3726A8-4EC1-486F-87D9-F053292E0368}" dt="2023-09-12T20:08:39.291" v="143" actId="20577"/>
          <ac:spMkLst>
            <pc:docMk/>
            <pc:sldMk cId="2119337077" sldId="313"/>
            <ac:spMk id="20" creationId="{B2CEA493-3296-E24B-4EC4-EC617AAD20E6}"/>
          </ac:spMkLst>
        </pc:spChg>
      </pc:sldChg>
      <pc:sldChg chg="addSp delSp modSp add del mod ord">
        <pc:chgData name="Maximilian Lendl" userId="c488799b3f1ed5d8" providerId="LiveId" clId="{FB3726A8-4EC1-486F-87D9-F053292E0368}" dt="2023-09-12T20:10:06.237" v="207" actId="47"/>
        <pc:sldMkLst>
          <pc:docMk/>
          <pc:sldMk cId="1129238924" sldId="314"/>
        </pc:sldMkLst>
        <pc:spChg chg="add mod">
          <ac:chgData name="Maximilian Lendl" userId="c488799b3f1ed5d8" providerId="LiveId" clId="{FB3726A8-4EC1-486F-87D9-F053292E0368}" dt="2023-09-12T20:07:31.135" v="93" actId="20577"/>
          <ac:spMkLst>
            <pc:docMk/>
            <pc:sldMk cId="1129238924" sldId="314"/>
            <ac:spMk id="2" creationId="{8423B02A-F043-D446-2561-274119C4CA3F}"/>
          </ac:spMkLst>
        </pc:spChg>
        <pc:spChg chg="add mod">
          <ac:chgData name="Maximilian Lendl" userId="c488799b3f1ed5d8" providerId="LiveId" clId="{FB3726A8-4EC1-486F-87D9-F053292E0368}" dt="2023-09-12T20:07:38.823" v="108" actId="20577"/>
          <ac:spMkLst>
            <pc:docMk/>
            <pc:sldMk cId="1129238924" sldId="314"/>
            <ac:spMk id="4" creationId="{ACB51FC3-339F-ECBC-9B55-E4710D286C55}"/>
          </ac:spMkLst>
        </pc:spChg>
        <pc:spChg chg="mod">
          <ac:chgData name="Maximilian Lendl" userId="c488799b3f1ed5d8" providerId="LiveId" clId="{FB3726A8-4EC1-486F-87D9-F053292E0368}" dt="2023-09-12T19:56:01.044" v="68" actId="20577"/>
          <ac:spMkLst>
            <pc:docMk/>
            <pc:sldMk cId="1129238924" sldId="314"/>
            <ac:spMk id="984" creationId="{00000000-0000-0000-0000-000000000000}"/>
          </ac:spMkLst>
        </pc:spChg>
        <pc:picChg chg="del">
          <ac:chgData name="Maximilian Lendl" userId="c488799b3f1ed5d8" providerId="LiveId" clId="{FB3726A8-4EC1-486F-87D9-F053292E0368}" dt="2023-09-12T19:56:02.503" v="69" actId="478"/>
          <ac:picMkLst>
            <pc:docMk/>
            <pc:sldMk cId="1129238924" sldId="314"/>
            <ac:picMk id="3" creationId="{73A26ADC-A32F-B6E3-FCB6-B29E544A743D}"/>
          </ac:picMkLst>
        </pc:picChg>
        <pc:picChg chg="del">
          <ac:chgData name="Maximilian Lendl" userId="c488799b3f1ed5d8" providerId="LiveId" clId="{FB3726A8-4EC1-486F-87D9-F053292E0368}" dt="2023-09-12T19:56:03.190" v="70" actId="478"/>
          <ac:picMkLst>
            <pc:docMk/>
            <pc:sldMk cId="1129238924" sldId="314"/>
            <ac:picMk id="7" creationId="{20755B24-6A90-F43D-DCB9-046D1652B6D9}"/>
          </ac:picMkLst>
        </pc:picChg>
      </pc:sldChg>
      <pc:sldChg chg="addSp delSp modSp add mod">
        <pc:chgData name="Maximilian Lendl" userId="c488799b3f1ed5d8" providerId="LiveId" clId="{FB3726A8-4EC1-486F-87D9-F053292E0368}" dt="2023-09-13T15:45:50.634" v="2282" actId="20577"/>
        <pc:sldMkLst>
          <pc:docMk/>
          <pc:sldMk cId="118363132" sldId="315"/>
        </pc:sldMkLst>
        <pc:spChg chg="del mod">
          <ac:chgData name="Maximilian Lendl" userId="c488799b3f1ed5d8" providerId="LiveId" clId="{FB3726A8-4EC1-486F-87D9-F053292E0368}" dt="2023-09-13T13:21:07.615" v="717" actId="478"/>
          <ac:spMkLst>
            <pc:docMk/>
            <pc:sldMk cId="118363132" sldId="315"/>
            <ac:spMk id="2" creationId="{8423B02A-F043-D446-2561-274119C4CA3F}"/>
          </ac:spMkLst>
        </pc:spChg>
        <pc:spChg chg="add del mod">
          <ac:chgData name="Maximilian Lendl" userId="c488799b3f1ed5d8" providerId="LiveId" clId="{FB3726A8-4EC1-486F-87D9-F053292E0368}" dt="2023-09-13T13:30:51.768" v="831" actId="478"/>
          <ac:spMkLst>
            <pc:docMk/>
            <pc:sldMk cId="118363132" sldId="315"/>
            <ac:spMk id="3" creationId="{2771A4A9-D721-60D1-8686-F01B8B3509A0}"/>
          </ac:spMkLst>
        </pc:spChg>
        <pc:spChg chg="del mod">
          <ac:chgData name="Maximilian Lendl" userId="c488799b3f1ed5d8" providerId="LiveId" clId="{FB3726A8-4EC1-486F-87D9-F053292E0368}" dt="2023-09-13T13:21:08.801" v="718" actId="478"/>
          <ac:spMkLst>
            <pc:docMk/>
            <pc:sldMk cId="118363132" sldId="315"/>
            <ac:spMk id="4" creationId="{ACB51FC3-339F-ECBC-9B55-E4710D286C55}"/>
          </ac:spMkLst>
        </pc:spChg>
        <pc:spChg chg="add del mod">
          <ac:chgData name="Maximilian Lendl" userId="c488799b3f1ed5d8" providerId="LiveId" clId="{FB3726A8-4EC1-486F-87D9-F053292E0368}" dt="2023-09-13T13:27:04.674" v="757" actId="478"/>
          <ac:spMkLst>
            <pc:docMk/>
            <pc:sldMk cId="118363132" sldId="315"/>
            <ac:spMk id="5" creationId="{8CD87879-54D2-F27F-18F1-BC2E150AAFC1}"/>
          </ac:spMkLst>
        </pc:spChg>
        <pc:spChg chg="add del mod">
          <ac:chgData name="Maximilian Lendl" userId="c488799b3f1ed5d8" providerId="LiveId" clId="{FB3726A8-4EC1-486F-87D9-F053292E0368}" dt="2023-09-13T13:27:06.034" v="758" actId="478"/>
          <ac:spMkLst>
            <pc:docMk/>
            <pc:sldMk cId="118363132" sldId="315"/>
            <ac:spMk id="6" creationId="{D08579EA-DCEC-9392-6605-AA437BE9A6DF}"/>
          </ac:spMkLst>
        </pc:spChg>
        <pc:spChg chg="add mod">
          <ac:chgData name="Maximilian Lendl" userId="c488799b3f1ed5d8" providerId="LiveId" clId="{FB3726A8-4EC1-486F-87D9-F053292E0368}" dt="2023-09-13T13:35:00.489" v="981" actId="14100"/>
          <ac:spMkLst>
            <pc:docMk/>
            <pc:sldMk cId="118363132" sldId="315"/>
            <ac:spMk id="9" creationId="{E9E68428-8412-8592-C03D-88994DFEA19D}"/>
          </ac:spMkLst>
        </pc:spChg>
        <pc:spChg chg="add del mod">
          <ac:chgData name="Maximilian Lendl" userId="c488799b3f1ed5d8" providerId="LiveId" clId="{FB3726A8-4EC1-486F-87D9-F053292E0368}" dt="2023-09-13T13:31:06.829" v="846" actId="478"/>
          <ac:spMkLst>
            <pc:docMk/>
            <pc:sldMk cId="118363132" sldId="315"/>
            <ac:spMk id="10" creationId="{808D01E6-5795-84F0-8F4D-10DCD29E22F8}"/>
          </ac:spMkLst>
        </pc:spChg>
        <pc:spChg chg="add del mod">
          <ac:chgData name="Maximilian Lendl" userId="c488799b3f1ed5d8" providerId="LiveId" clId="{FB3726A8-4EC1-486F-87D9-F053292E0368}" dt="2023-09-13T13:31:10.100" v="847" actId="478"/>
          <ac:spMkLst>
            <pc:docMk/>
            <pc:sldMk cId="118363132" sldId="315"/>
            <ac:spMk id="11" creationId="{18CAAA0C-59F4-B2B4-5CB5-118AD128A8F7}"/>
          </ac:spMkLst>
        </pc:spChg>
        <pc:spChg chg="add mod">
          <ac:chgData name="Maximilian Lendl" userId="c488799b3f1ed5d8" providerId="LiveId" clId="{FB3726A8-4EC1-486F-87D9-F053292E0368}" dt="2023-09-13T13:34:57.772" v="980" actId="14100"/>
          <ac:spMkLst>
            <pc:docMk/>
            <pc:sldMk cId="118363132" sldId="315"/>
            <ac:spMk id="12" creationId="{B9FB0707-46F0-E497-61A0-62A3F433A703}"/>
          </ac:spMkLst>
        </pc:spChg>
        <pc:spChg chg="add mod">
          <ac:chgData name="Maximilian Lendl" userId="c488799b3f1ed5d8" providerId="LiveId" clId="{FB3726A8-4EC1-486F-87D9-F053292E0368}" dt="2023-09-13T13:35:05.015" v="982" actId="14100"/>
          <ac:spMkLst>
            <pc:docMk/>
            <pc:sldMk cId="118363132" sldId="315"/>
            <ac:spMk id="13" creationId="{A8912619-CD05-45FB-AA39-F91B455B5DDA}"/>
          </ac:spMkLst>
        </pc:spChg>
        <pc:spChg chg="add del mod">
          <ac:chgData name="Maximilian Lendl" userId="c488799b3f1ed5d8" providerId="LiveId" clId="{FB3726A8-4EC1-486F-87D9-F053292E0368}" dt="2023-09-13T13:32:35.631" v="914" actId="478"/>
          <ac:spMkLst>
            <pc:docMk/>
            <pc:sldMk cId="118363132" sldId="315"/>
            <ac:spMk id="14" creationId="{6436A012-77FF-59BD-01FB-70E3726CF92D}"/>
          </ac:spMkLst>
        </pc:spChg>
        <pc:spChg chg="add del mod">
          <ac:chgData name="Maximilian Lendl" userId="c488799b3f1ed5d8" providerId="LiveId" clId="{FB3726A8-4EC1-486F-87D9-F053292E0368}" dt="2023-09-13T13:32:37.454" v="915" actId="478"/>
          <ac:spMkLst>
            <pc:docMk/>
            <pc:sldMk cId="118363132" sldId="315"/>
            <ac:spMk id="16" creationId="{64AFE0C6-F3EF-64DD-9362-4F5A279D2D8B}"/>
          </ac:spMkLst>
        </pc:spChg>
        <pc:spChg chg="add mod">
          <ac:chgData name="Maximilian Lendl" userId="c488799b3f1ed5d8" providerId="LiveId" clId="{FB3726A8-4EC1-486F-87D9-F053292E0368}" dt="2023-09-13T15:43:47.631" v="2237" actId="20577"/>
          <ac:spMkLst>
            <pc:docMk/>
            <pc:sldMk cId="118363132" sldId="315"/>
            <ac:spMk id="17" creationId="{FD174331-34E2-CE45-3231-F7A0F31B765A}"/>
          </ac:spMkLst>
        </pc:spChg>
        <pc:spChg chg="add mod">
          <ac:chgData name="Maximilian Lendl" userId="c488799b3f1ed5d8" providerId="LiveId" clId="{FB3726A8-4EC1-486F-87D9-F053292E0368}" dt="2023-09-13T15:44:00.089" v="2252" actId="20577"/>
          <ac:spMkLst>
            <pc:docMk/>
            <pc:sldMk cId="118363132" sldId="315"/>
            <ac:spMk id="18" creationId="{0CAD2DDE-4225-D56E-9E40-F9463DD3393D}"/>
          </ac:spMkLst>
        </pc:spChg>
        <pc:spChg chg="add mod">
          <ac:chgData name="Maximilian Lendl" userId="c488799b3f1ed5d8" providerId="LiveId" clId="{FB3726A8-4EC1-486F-87D9-F053292E0368}" dt="2023-09-13T15:45:50.634" v="2282" actId="20577"/>
          <ac:spMkLst>
            <pc:docMk/>
            <pc:sldMk cId="118363132" sldId="315"/>
            <ac:spMk id="19" creationId="{996BE023-217B-C03C-E646-A8D4B3CE3141}"/>
          </ac:spMkLst>
        </pc:spChg>
        <pc:picChg chg="add del mod">
          <ac:chgData name="Maximilian Lendl" userId="c488799b3f1ed5d8" providerId="LiveId" clId="{FB3726A8-4EC1-486F-87D9-F053292E0368}" dt="2023-09-13T13:26:34.275" v="754" actId="478"/>
          <ac:picMkLst>
            <pc:docMk/>
            <pc:sldMk cId="118363132" sldId="315"/>
            <ac:picMk id="8" creationId="{F217C860-DB37-1175-156E-B9FB823B5416}"/>
          </ac:picMkLst>
        </pc:picChg>
      </pc:sldChg>
      <pc:sldChg chg="addSp delSp modSp add del mod">
        <pc:chgData name="Maximilian Lendl" userId="c488799b3f1ed5d8" providerId="LiveId" clId="{FB3726A8-4EC1-486F-87D9-F053292E0368}" dt="2023-09-13T14:17:57.231" v="1613" actId="47"/>
        <pc:sldMkLst>
          <pc:docMk/>
          <pc:sldMk cId="790702017" sldId="316"/>
        </pc:sldMkLst>
        <pc:spChg chg="del mod">
          <ac:chgData name="Maximilian Lendl" userId="c488799b3f1ed5d8" providerId="LiveId" clId="{FB3726A8-4EC1-486F-87D9-F053292E0368}" dt="2023-09-13T14:06:52.896" v="1415" actId="478"/>
          <ac:spMkLst>
            <pc:docMk/>
            <pc:sldMk cId="790702017" sldId="316"/>
            <ac:spMk id="2" creationId="{8423B02A-F043-D446-2561-274119C4CA3F}"/>
          </ac:spMkLst>
        </pc:spChg>
        <pc:spChg chg="add del mod">
          <ac:chgData name="Maximilian Lendl" userId="c488799b3f1ed5d8" providerId="LiveId" clId="{FB3726A8-4EC1-486F-87D9-F053292E0368}" dt="2023-09-13T14:06:54.216" v="1416" actId="478"/>
          <ac:spMkLst>
            <pc:docMk/>
            <pc:sldMk cId="790702017" sldId="316"/>
            <ac:spMk id="3" creationId="{C28F920B-4E50-C5D0-0057-0D483961BF0E}"/>
          </ac:spMkLst>
        </pc:spChg>
        <pc:spChg chg="add del mod">
          <ac:chgData name="Maximilian Lendl" userId="c488799b3f1ed5d8" providerId="LiveId" clId="{FB3726A8-4EC1-486F-87D9-F053292E0368}" dt="2023-09-13T14:08:03.099" v="1419" actId="478"/>
          <ac:spMkLst>
            <pc:docMk/>
            <pc:sldMk cId="790702017" sldId="316"/>
            <ac:spMk id="4" creationId="{839DC901-8B06-B231-15D8-DE42860DF59A}"/>
          </ac:spMkLst>
        </pc:spChg>
        <pc:spChg chg="del mod">
          <ac:chgData name="Maximilian Lendl" userId="c488799b3f1ed5d8" providerId="LiveId" clId="{FB3726A8-4EC1-486F-87D9-F053292E0368}" dt="2023-09-12T20:09:50.220" v="194" actId="478"/>
          <ac:spMkLst>
            <pc:docMk/>
            <pc:sldMk cId="790702017" sldId="316"/>
            <ac:spMk id="4" creationId="{ACB51FC3-339F-ECBC-9B55-E4710D286C55}"/>
          </ac:spMkLst>
        </pc:spChg>
        <pc:spChg chg="add del mod">
          <ac:chgData name="Maximilian Lendl" userId="c488799b3f1ed5d8" providerId="LiveId" clId="{FB3726A8-4EC1-486F-87D9-F053292E0368}" dt="2023-09-13T14:11:41.727" v="1511" actId="478"/>
          <ac:spMkLst>
            <pc:docMk/>
            <pc:sldMk cId="790702017" sldId="316"/>
            <ac:spMk id="14" creationId="{27D7B175-4840-E85F-8E68-30E98EB6DF02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5" creationId="{F568572A-4416-AE2F-C1AA-8EBF65B86A10}"/>
          </ac:spMkLst>
        </pc:spChg>
        <pc:spChg chg="add del mod">
          <ac:chgData name="Maximilian Lendl" userId="c488799b3f1ed5d8" providerId="LiveId" clId="{FB3726A8-4EC1-486F-87D9-F053292E0368}" dt="2023-09-13T14:14:18.118" v="1542" actId="478"/>
          <ac:spMkLst>
            <pc:docMk/>
            <pc:sldMk cId="790702017" sldId="316"/>
            <ac:spMk id="16" creationId="{86198C7C-703C-29EE-CDC1-FC82E4C083E3}"/>
          </ac:spMkLst>
        </pc:spChg>
        <pc:spChg chg="add del mod">
          <ac:chgData name="Maximilian Lendl" userId="c488799b3f1ed5d8" providerId="LiveId" clId="{FB3726A8-4EC1-486F-87D9-F053292E0368}" dt="2023-09-13T14:14:17.258" v="1541" actId="478"/>
          <ac:spMkLst>
            <pc:docMk/>
            <pc:sldMk cId="790702017" sldId="316"/>
            <ac:spMk id="17" creationId="{F15DAEC8-0881-600D-B545-22C095E8CB68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8" creationId="{117E6186-B6BA-E443-74B8-2657EE7A6B7F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9" creationId="{9261DF84-62D3-2D77-4928-9D75989BF37A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20" creationId="{9AB50149-FD3D-5850-735A-EDEBF65C107C}"/>
          </ac:spMkLst>
        </pc:spChg>
        <pc:spChg chg="add del mod">
          <ac:chgData name="Maximilian Lendl" userId="c488799b3f1ed5d8" providerId="LiveId" clId="{FB3726A8-4EC1-486F-87D9-F053292E0368}" dt="2023-09-13T14:16:54.855" v="1598" actId="478"/>
          <ac:spMkLst>
            <pc:docMk/>
            <pc:sldMk cId="790702017" sldId="316"/>
            <ac:spMk id="23" creationId="{6F2BAA9B-63F6-200A-6160-D1DC29592008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7" creationId="{ED4D66AA-01D6-58A7-D274-D8EB6E9F5905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8" creationId="{C1BA3B72-E374-5C41-9550-EEA5EB71018A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9" creationId="{C93490C5-488E-125C-6253-2816ECDABC79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30" creationId="{FFDEF1A3-89A3-0829-CF06-641FB45139E3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4" creationId="{19A9B125-C6BC-FD48-4583-27544786BB6B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5" creationId="{8A4DC769-8CBD-A68E-B498-4D765C9D5FE8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6" creationId="{16C6205B-24B9-0228-4B8C-245EB7BE6B66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7" creationId="{FB15660F-63F9-DE67-CE8F-85C29E935532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1" creationId="{B71E77D7-EE13-C8FC-887E-029C31D53EED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2" creationId="{75D72B94-C6DF-9E07-83A4-AA9BECDD74BA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3" creationId="{D435C1D8-CF5F-5603-9C56-0ADE9D1BFA7E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4" creationId="{54BEA0C3-96D2-7105-B743-EFAA8912D2BB}"/>
          </ac:spMkLst>
        </pc:spChg>
        <pc:spChg chg="del mod">
          <ac:chgData name="Maximilian Lendl" userId="c488799b3f1ed5d8" providerId="LiveId" clId="{FB3726A8-4EC1-486F-87D9-F053292E0368}" dt="2023-09-13T14:16:53.958" v="1597" actId="478"/>
          <ac:spMkLst>
            <pc:docMk/>
            <pc:sldMk cId="790702017" sldId="316"/>
            <ac:spMk id="984" creationId="{00000000-0000-0000-0000-000000000000}"/>
          </ac:spMkLst>
        </pc:s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21" creationId="{A97CBE5A-AECE-011D-5631-463736C7C7FA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24" creationId="{26C01A18-9A4F-8870-8A18-F391AD7D5E1A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31" creationId="{5D406D32-B3BF-C9DA-C024-68EDD2160A87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38" creationId="{B5A50922-2F08-436F-B88A-4A7941F6E7F3}"/>
          </ac:grpSpMkLst>
        </pc:grpChg>
        <pc:grpChg chg="del">
          <ac:chgData name="Maximilian Lendl" userId="c488799b3f1ed5d8" providerId="LiveId" clId="{FB3726A8-4EC1-486F-87D9-F053292E0368}" dt="2023-09-13T14:16:55.558" v="1599" actId="478"/>
          <ac:grpSpMkLst>
            <pc:docMk/>
            <pc:sldMk cId="790702017" sldId="316"/>
            <ac:grpSpMk id="1017" creationId="{00000000-0000-0000-0000-000000000000}"/>
          </ac:grpSpMkLst>
        </pc:grpChg>
        <pc:cxnChg chg="add mod">
          <ac:chgData name="Maximilian Lendl" userId="c488799b3f1ed5d8" providerId="LiveId" clId="{FB3726A8-4EC1-486F-87D9-F053292E0368}" dt="2023-09-13T14:16:24.244" v="1589" actId="164"/>
          <ac:cxnSpMkLst>
            <pc:docMk/>
            <pc:sldMk cId="790702017" sldId="316"/>
            <ac:cxnSpMk id="6" creationId="{C7662DE6-206E-88D8-0F34-556DEA4370C0}"/>
          </ac:cxnSpMkLst>
        </pc:cxnChg>
        <pc:cxnChg chg="add mod">
          <ac:chgData name="Maximilian Lendl" userId="c488799b3f1ed5d8" providerId="LiveId" clId="{FB3726A8-4EC1-486F-87D9-F053292E0368}" dt="2023-09-13T14:16:24.244" v="1589" actId="164"/>
          <ac:cxnSpMkLst>
            <pc:docMk/>
            <pc:sldMk cId="790702017" sldId="316"/>
            <ac:cxnSpMk id="9" creationId="{920F049F-27A6-1102-1161-488EC8BEA684}"/>
          </ac:cxnSpMkLst>
        </pc:cxnChg>
        <pc:cxnChg chg="add del mod">
          <ac:chgData name="Maximilian Lendl" userId="c488799b3f1ed5d8" providerId="LiveId" clId="{FB3726A8-4EC1-486F-87D9-F053292E0368}" dt="2023-09-13T14:11:02.934" v="1505" actId="478"/>
          <ac:cxnSpMkLst>
            <pc:docMk/>
            <pc:sldMk cId="790702017" sldId="316"/>
            <ac:cxnSpMk id="12" creationId="{4D5B0DF4-32DC-DFDA-4A74-0C77FB9A3627}"/>
          </ac:cxnSpMkLst>
        </pc:cxnChg>
        <pc:cxnChg chg="add del mod">
          <ac:chgData name="Maximilian Lendl" userId="c488799b3f1ed5d8" providerId="LiveId" clId="{FB3726A8-4EC1-486F-87D9-F053292E0368}" dt="2023-09-13T14:11:02.934" v="1505" actId="478"/>
          <ac:cxnSpMkLst>
            <pc:docMk/>
            <pc:sldMk cId="790702017" sldId="316"/>
            <ac:cxnSpMk id="13" creationId="{B6E20A3E-048E-F565-133A-271CA531B98B}"/>
          </ac:cxnSpMkLst>
        </pc:cxnChg>
        <pc:cxnChg chg="mod">
          <ac:chgData name="Maximilian Lendl" userId="c488799b3f1ed5d8" providerId="LiveId" clId="{FB3726A8-4EC1-486F-87D9-F053292E0368}" dt="2023-09-13T14:17:05.120" v="1602"/>
          <ac:cxnSpMkLst>
            <pc:docMk/>
            <pc:sldMk cId="790702017" sldId="316"/>
            <ac:cxnSpMk id="25" creationId="{9DB99B34-1FC2-BC9B-0E27-DEE5DA97760E}"/>
          </ac:cxnSpMkLst>
        </pc:cxnChg>
        <pc:cxnChg chg="mod">
          <ac:chgData name="Maximilian Lendl" userId="c488799b3f1ed5d8" providerId="LiveId" clId="{FB3726A8-4EC1-486F-87D9-F053292E0368}" dt="2023-09-13T14:17:05.120" v="1602"/>
          <ac:cxnSpMkLst>
            <pc:docMk/>
            <pc:sldMk cId="790702017" sldId="316"/>
            <ac:cxnSpMk id="26" creationId="{6AA32C16-2273-4855-50A6-0E4FEC342042}"/>
          </ac:cxnSpMkLst>
        </pc:cxnChg>
        <pc:cxnChg chg="mod">
          <ac:chgData name="Maximilian Lendl" userId="c488799b3f1ed5d8" providerId="LiveId" clId="{FB3726A8-4EC1-486F-87D9-F053292E0368}" dt="2023-09-13T14:17:09.257" v="1604"/>
          <ac:cxnSpMkLst>
            <pc:docMk/>
            <pc:sldMk cId="790702017" sldId="316"/>
            <ac:cxnSpMk id="32" creationId="{7ADDDE77-8654-C1A1-FD13-E7AF76ABA8F9}"/>
          </ac:cxnSpMkLst>
        </pc:cxnChg>
        <pc:cxnChg chg="mod">
          <ac:chgData name="Maximilian Lendl" userId="c488799b3f1ed5d8" providerId="LiveId" clId="{FB3726A8-4EC1-486F-87D9-F053292E0368}" dt="2023-09-13T14:17:09.257" v="1604"/>
          <ac:cxnSpMkLst>
            <pc:docMk/>
            <pc:sldMk cId="790702017" sldId="316"/>
            <ac:cxnSpMk id="33" creationId="{69698B4E-3C1C-F0EF-FF26-8E9A06617FC2}"/>
          </ac:cxnSpMkLst>
        </pc:cxnChg>
        <pc:cxnChg chg="mod">
          <ac:chgData name="Maximilian Lendl" userId="c488799b3f1ed5d8" providerId="LiveId" clId="{FB3726A8-4EC1-486F-87D9-F053292E0368}" dt="2023-09-13T14:17:14.874" v="1606"/>
          <ac:cxnSpMkLst>
            <pc:docMk/>
            <pc:sldMk cId="790702017" sldId="316"/>
            <ac:cxnSpMk id="39" creationId="{E2D13A56-16C1-20E2-D8FF-4B4DDC353755}"/>
          </ac:cxnSpMkLst>
        </pc:cxnChg>
        <pc:cxnChg chg="mod">
          <ac:chgData name="Maximilian Lendl" userId="c488799b3f1ed5d8" providerId="LiveId" clId="{FB3726A8-4EC1-486F-87D9-F053292E0368}" dt="2023-09-13T14:17:14.874" v="1606"/>
          <ac:cxnSpMkLst>
            <pc:docMk/>
            <pc:sldMk cId="790702017" sldId="316"/>
            <ac:cxnSpMk id="40" creationId="{24EE3BE3-713F-77F5-2DB9-61130ED4BA9E}"/>
          </ac:cxnSpMkLst>
        </pc:cxnChg>
        <pc:cxnChg chg="mod">
          <ac:chgData name="Maximilian Lendl" userId="c488799b3f1ed5d8" providerId="LiveId" clId="{FB3726A8-4EC1-486F-87D9-F053292E0368}" dt="2023-09-13T14:16:55.558" v="1599" actId="478"/>
          <ac:cxnSpMkLst>
            <pc:docMk/>
            <pc:sldMk cId="790702017" sldId="316"/>
            <ac:cxnSpMk id="1020" creationId="{00000000-0000-0000-0000-000000000000}"/>
          </ac:cxnSpMkLst>
        </pc:cxnChg>
      </pc:sldChg>
      <pc:sldChg chg="addSp modSp add mod ord modTransition">
        <pc:chgData name="Maximilian Lendl" userId="c488799b3f1ed5d8" providerId="LiveId" clId="{FB3726A8-4EC1-486F-87D9-F053292E0368}" dt="2023-09-13T13:51:09.135" v="1393"/>
        <pc:sldMkLst>
          <pc:docMk/>
          <pc:sldMk cId="2128660904" sldId="317"/>
        </pc:sldMkLst>
        <pc:spChg chg="add mod">
          <ac:chgData name="Maximilian Lendl" userId="c488799b3f1ed5d8" providerId="LiveId" clId="{FB3726A8-4EC1-486F-87D9-F053292E0368}" dt="2023-09-12T20:15:12.584" v="441" actId="1038"/>
          <ac:spMkLst>
            <pc:docMk/>
            <pc:sldMk cId="2128660904" sldId="317"/>
            <ac:spMk id="12" creationId="{9A251AD9-4458-D049-4607-F7FD73ED94EC}"/>
          </ac:spMkLst>
        </pc:spChg>
        <pc:spChg chg="add mod">
          <ac:chgData name="Maximilian Lendl" userId="c488799b3f1ed5d8" providerId="LiveId" clId="{FB3726A8-4EC1-486F-87D9-F053292E0368}" dt="2023-09-12T20:15:12.584" v="441" actId="1038"/>
          <ac:spMkLst>
            <pc:docMk/>
            <pc:sldMk cId="2128660904" sldId="317"/>
            <ac:spMk id="21" creationId="{B3090B20-A117-1570-931B-3EEC60FB0EEB}"/>
          </ac:spMkLst>
        </pc:spChg>
        <pc:spChg chg="mod">
          <ac:chgData name="Maximilian Lendl" userId="c488799b3f1ed5d8" providerId="LiveId" clId="{FB3726A8-4EC1-486F-87D9-F053292E0368}" dt="2023-09-12T20:16:01.128" v="469" actId="20577"/>
          <ac:spMkLst>
            <pc:docMk/>
            <pc:sldMk cId="2128660904" sldId="317"/>
            <ac:spMk id="1265" creationId="{00000000-0000-0000-0000-000000000000}"/>
          </ac:spMkLst>
        </pc:sp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3" creationId="{C20522AE-B4DC-EE54-54C0-D320CEDFE99F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8" creationId="{0239BD6E-2621-C7CB-4198-12676E765C4E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9" creationId="{42F5E249-43E9-8CBE-A868-B42B79978F7C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20" creationId="{8809F791-293B-AD3F-6B13-0650795F23E1}"/>
          </ac:cxnSpMkLst>
        </pc:cxnChg>
      </pc:sldChg>
      <pc:sldChg chg="addSp delSp modSp add mod">
        <pc:chgData name="Maximilian Lendl" userId="c488799b3f1ed5d8" providerId="LiveId" clId="{FB3726A8-4EC1-486F-87D9-F053292E0368}" dt="2023-09-13T13:52:17.155" v="1408" actId="20577"/>
        <pc:sldMkLst>
          <pc:docMk/>
          <pc:sldMk cId="2787518638" sldId="318"/>
        </pc:sldMkLst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2" creationId="{1AA5DB26-1B5B-9722-7B3F-614963B5FA7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4" creationId="{F74F12E7-BA1C-2379-1B44-459B5254BFE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5" creationId="{74553F42-16B2-54FD-925E-D160B52F8481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6" creationId="{15C4AAD8-1188-C31C-670A-4C59DEF003EA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8" creationId="{0E14802F-F6E9-1A90-9DD7-B21CA2615481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0" creationId="{9F1B5CBA-F039-1801-C2F5-2BE9BB851B91}"/>
          </ac:spMkLst>
        </pc:spChg>
        <pc:spChg chg="add del mod">
          <ac:chgData name="Maximilian Lendl" userId="c488799b3f1ed5d8" providerId="LiveId" clId="{FB3726A8-4EC1-486F-87D9-F053292E0368}" dt="2023-09-12T20:12:57.082" v="267" actId="478"/>
          <ac:spMkLst>
            <pc:docMk/>
            <pc:sldMk cId="2787518638" sldId="318"/>
            <ac:spMk id="12" creationId="{306E4D49-3171-11D5-2F9B-9ABD889025AA}"/>
          </ac:spMkLst>
        </pc:spChg>
        <pc:spChg chg="add 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3" creationId="{BB7850E1-7CFA-A3FF-7E8F-F4647C2A5A17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5" creationId="{892A9769-4E2D-C903-776F-BC4AF0E639D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6" creationId="{8D2E65FD-837E-AAE9-3116-BBC822FA059A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7" creationId="{239A9830-8CAD-02C1-0123-FD14378CFE51}"/>
          </ac:spMkLst>
        </pc:spChg>
        <pc:spChg chg="add 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23" creationId="{FA34770B-FDE9-BE89-B324-D0A891B5BB8C}"/>
          </ac:spMkLst>
        </pc:spChg>
        <pc:spChg chg="mod">
          <ac:chgData name="Maximilian Lendl" userId="c488799b3f1ed5d8" providerId="LiveId" clId="{FB3726A8-4EC1-486F-87D9-F053292E0368}" dt="2023-09-13T13:52:17.155" v="1408" actId="20577"/>
          <ac:spMkLst>
            <pc:docMk/>
            <pc:sldMk cId="2787518638" sldId="318"/>
            <ac:spMk id="1265" creationId="{00000000-0000-0000-0000-000000000000}"/>
          </ac:spMkLst>
        </pc:sp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3" creationId="{DCEAF4D9-5DC6-29E8-42BC-0B1E7882B608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7" creationId="{1DB88CF4-FE00-F211-F709-9AC78126F29F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9" creationId="{E81965C8-C23A-35CB-3B26-FD92EFBD34C0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1" creationId="{4F1E1BD3-1C64-60CA-C450-6922CD636EDD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4" creationId="{3B91770F-CD4E-36CD-1DC5-38F61BF0AED4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8" creationId="{2C4B82D0-199F-56AE-6FD9-5E8E4AAB474E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0" creationId="{1FD40F58-55E2-78CB-51B6-D1E0B009F960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1" creationId="{9382DE2C-6E15-1F86-BA49-4FA3DD24367D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2" creationId="{D3FDD782-5CF5-FAD2-FCCE-CDC5E7F9ED27}"/>
          </ac:cxnSpMkLst>
        </pc:cxnChg>
      </pc:sldChg>
      <pc:sldChg chg="add del">
        <pc:chgData name="Maximilian Lendl" userId="c488799b3f1ed5d8" providerId="LiveId" clId="{FB3726A8-4EC1-486F-87D9-F053292E0368}" dt="2023-09-13T13:50:46.166" v="1391" actId="47"/>
        <pc:sldMkLst>
          <pc:docMk/>
          <pc:sldMk cId="2746652984" sldId="319"/>
        </pc:sldMkLst>
      </pc:sldChg>
      <pc:sldChg chg="add del ord">
        <pc:chgData name="Maximilian Lendl" userId="c488799b3f1ed5d8" providerId="LiveId" clId="{FB3726A8-4EC1-486F-87D9-F053292E0368}" dt="2023-09-13T13:48:06.993" v="1390" actId="47"/>
        <pc:sldMkLst>
          <pc:docMk/>
          <pc:sldMk cId="2878383389" sldId="320"/>
        </pc:sldMkLst>
      </pc:sldChg>
      <pc:sldChg chg="new del">
        <pc:chgData name="Maximilian Lendl" userId="c488799b3f1ed5d8" providerId="LiveId" clId="{FB3726A8-4EC1-486F-87D9-F053292E0368}" dt="2023-09-13T13:21:43.738" v="720" actId="47"/>
        <pc:sldMkLst>
          <pc:docMk/>
          <pc:sldMk cId="4122007538" sldId="320"/>
        </pc:sldMkLst>
      </pc:sldChg>
      <pc:sldChg chg="addSp delSp modSp add mod">
        <pc:chgData name="Maximilian Lendl" userId="c488799b3f1ed5d8" providerId="LiveId" clId="{FB3726A8-4EC1-486F-87D9-F053292E0368}" dt="2023-09-13T13:47:50.466" v="1389" actId="1036"/>
        <pc:sldMkLst>
          <pc:docMk/>
          <pc:sldMk cId="3840792219" sldId="321"/>
        </pc:sldMkLst>
        <pc:spChg chg="add del mod">
          <ac:chgData name="Maximilian Lendl" userId="c488799b3f1ed5d8" providerId="LiveId" clId="{FB3726A8-4EC1-486F-87D9-F053292E0368}" dt="2023-09-13T13:44:58.514" v="1117" actId="478"/>
          <ac:spMkLst>
            <pc:docMk/>
            <pc:sldMk cId="3840792219" sldId="321"/>
            <ac:spMk id="10" creationId="{288CB8B7-B30E-B8F0-67C7-1E6B79CF5B5A}"/>
          </ac:spMkLst>
        </pc:spChg>
        <pc:spChg chg="add mod">
          <ac:chgData name="Maximilian Lendl" userId="c488799b3f1ed5d8" providerId="LiveId" clId="{FB3726A8-4EC1-486F-87D9-F053292E0368}" dt="2023-09-13T13:47:46.981" v="1376" actId="1036"/>
          <ac:spMkLst>
            <pc:docMk/>
            <pc:sldMk cId="3840792219" sldId="321"/>
            <ac:spMk id="11" creationId="{A33FF5EB-EB39-2E8A-59F0-AFDF17615084}"/>
          </ac:spMkLst>
        </pc:spChg>
        <pc:spChg chg="add mod">
          <ac:chgData name="Maximilian Lendl" userId="c488799b3f1ed5d8" providerId="LiveId" clId="{FB3726A8-4EC1-486F-87D9-F053292E0368}" dt="2023-09-13T13:47:50.466" v="1389" actId="1036"/>
          <ac:spMkLst>
            <pc:docMk/>
            <pc:sldMk cId="3840792219" sldId="321"/>
            <ac:spMk id="14" creationId="{29548A00-A702-EF19-64DE-EFA2A5B20598}"/>
          </ac:spMkLst>
        </pc:spChg>
        <pc:spChg chg="del">
          <ac:chgData name="Maximilian Lendl" userId="c488799b3f1ed5d8" providerId="LiveId" clId="{FB3726A8-4EC1-486F-87D9-F053292E0368}" dt="2023-09-13T13:44:54.144" v="1115" actId="478"/>
          <ac:spMkLst>
            <pc:docMk/>
            <pc:sldMk cId="3840792219" sldId="321"/>
            <ac:spMk id="17" creationId="{FD174331-34E2-CE45-3231-F7A0F31B765A}"/>
          </ac:spMkLst>
        </pc:spChg>
        <pc:spChg chg="del">
          <ac:chgData name="Maximilian Lendl" userId="c488799b3f1ed5d8" providerId="LiveId" clId="{FB3726A8-4EC1-486F-87D9-F053292E0368}" dt="2023-09-13T13:44:52.771" v="1114" actId="478"/>
          <ac:spMkLst>
            <pc:docMk/>
            <pc:sldMk cId="3840792219" sldId="321"/>
            <ac:spMk id="18" creationId="{0CAD2DDE-4225-D56E-9E40-F9463DD3393D}"/>
          </ac:spMkLst>
        </pc:spChg>
        <pc:spChg chg="del">
          <ac:chgData name="Maximilian Lendl" userId="c488799b3f1ed5d8" providerId="LiveId" clId="{FB3726A8-4EC1-486F-87D9-F053292E0368}" dt="2023-09-13T13:44:57.033" v="1116" actId="478"/>
          <ac:spMkLst>
            <pc:docMk/>
            <pc:sldMk cId="3840792219" sldId="321"/>
            <ac:spMk id="19" creationId="{996BE023-217B-C03C-E646-A8D4B3CE3141}"/>
          </ac:spMkLst>
        </pc:spChg>
        <pc:spChg chg="mod">
          <ac:chgData name="Maximilian Lendl" userId="c488799b3f1ed5d8" providerId="LiveId" clId="{FB3726A8-4EC1-486F-87D9-F053292E0368}" dt="2023-09-13T13:47:42.550" v="1365" actId="1036"/>
          <ac:spMkLst>
            <pc:docMk/>
            <pc:sldMk cId="3840792219" sldId="321"/>
            <ac:spMk id="984" creationId="{00000000-0000-0000-0000-000000000000}"/>
          </ac:spMkLst>
        </pc:spChg>
        <pc:picChg chg="add mod">
          <ac:chgData name="Maximilian Lendl" userId="c488799b3f1ed5d8" providerId="LiveId" clId="{FB3726A8-4EC1-486F-87D9-F053292E0368}" dt="2023-09-13T13:47:28.707" v="1353" actId="465"/>
          <ac:picMkLst>
            <pc:docMk/>
            <pc:sldMk cId="3840792219" sldId="321"/>
            <ac:picMk id="3" creationId="{365CDA6E-8FE5-6EA1-E2AF-27CECDA085C9}"/>
          </ac:picMkLst>
        </pc:picChg>
        <pc:picChg chg="add mod modCrop">
          <ac:chgData name="Maximilian Lendl" userId="c488799b3f1ed5d8" providerId="LiveId" clId="{FB3726A8-4EC1-486F-87D9-F053292E0368}" dt="2023-09-13T13:46:50.065" v="1314" actId="1076"/>
          <ac:picMkLst>
            <pc:docMk/>
            <pc:sldMk cId="3840792219" sldId="321"/>
            <ac:picMk id="5" creationId="{E5DAFE06-B86A-82B3-446A-81DF099A2DBF}"/>
          </ac:picMkLst>
        </pc:picChg>
        <pc:picChg chg="add mod modCrop">
          <ac:chgData name="Maximilian Lendl" userId="c488799b3f1ed5d8" providerId="LiveId" clId="{FB3726A8-4EC1-486F-87D9-F053292E0368}" dt="2023-09-13T13:47:28.707" v="1353" actId="465"/>
          <ac:picMkLst>
            <pc:docMk/>
            <pc:sldMk cId="3840792219" sldId="321"/>
            <ac:picMk id="7" creationId="{69756B70-0E94-8D76-F5F2-3B8D3622B9EB}"/>
          </ac:picMkLst>
        </pc:picChg>
      </pc:sldChg>
      <pc:sldChg chg="addSp delSp modSp new mod">
        <pc:chgData name="Maximilian Lendl" userId="c488799b3f1ed5d8" providerId="LiveId" clId="{FB3726A8-4EC1-486F-87D9-F053292E0368}" dt="2023-09-13T15:52:30.061" v="2286" actId="692"/>
        <pc:sldMkLst>
          <pc:docMk/>
          <pc:sldMk cId="1105387824" sldId="322"/>
        </pc:sldMkLst>
        <pc:spChg chg="mod">
          <ac:chgData name="Maximilian Lendl" userId="c488799b3f1ed5d8" providerId="LiveId" clId="{FB3726A8-4EC1-486F-87D9-F053292E0368}" dt="2023-09-13T15:41:12.524" v="2180" actId="692"/>
          <ac:spMkLst>
            <pc:docMk/>
            <pc:sldMk cId="1105387824" sldId="322"/>
            <ac:spMk id="5" creationId="{60B5CB6F-DB7D-AD02-9B5B-38070D33AE1C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6" creationId="{B0CB76CC-648D-FEE0-3434-8852D0E46AC4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7" creationId="{9A35F810-97A5-1060-1D56-EFD5D4D4E369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8" creationId="{68C8D14C-D6D9-4CCD-2218-34C689B30D15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2" creationId="{DCAF6CD5-2FD3-9370-A3CB-C82C46540F57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3" creationId="{1DC299C7-31A2-9436-AD34-CB0887F2101D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4" creationId="{34BDE7BF-BD19-6FDD-8D19-C57CAB86D291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5" creationId="{447AD885-96CA-285F-4FA0-36D6ADF0FF48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19" creationId="{A1F1BCCC-397B-EC7B-ABFD-7CD5A5D47E58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0" creationId="{937376C3-FFEC-9029-4A25-65067ECC30A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1" creationId="{C973F786-7395-3502-ABC3-1A2EB014196A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2" creationId="{ADD7FE9D-7227-4AB7-6CFF-BED75EFDB75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6" creationId="{850B005F-7090-7EE3-97E7-18B32F9F795C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7" creationId="{786ABDE7-48A8-8E67-CEDB-20A3C07A655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8" creationId="{21A4EF6B-B19F-EA6A-CC1E-D6CA22708133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9" creationId="{BB41F5B2-7533-5B64-F695-B5D37C043451}"/>
          </ac:spMkLst>
        </pc:spChg>
        <pc:spChg chg="add mod">
          <ac:chgData name="Maximilian Lendl" userId="c488799b3f1ed5d8" providerId="LiveId" clId="{FB3726A8-4EC1-486F-87D9-F053292E0368}" dt="2023-09-13T14:23:12.779" v="1688" actId="1035"/>
          <ac:spMkLst>
            <pc:docMk/>
            <pc:sldMk cId="1105387824" sldId="322"/>
            <ac:spMk id="30" creationId="{03B9E15B-124A-5332-6898-0195C6B1C968}"/>
          </ac:spMkLst>
        </pc:spChg>
        <pc:spChg chg="add mod">
          <ac:chgData name="Maximilian Lendl" userId="c488799b3f1ed5d8" providerId="LiveId" clId="{FB3726A8-4EC1-486F-87D9-F053292E0368}" dt="2023-09-13T15:42:46.934" v="2189" actId="692"/>
          <ac:spMkLst>
            <pc:docMk/>
            <pc:sldMk cId="1105387824" sldId="322"/>
            <ac:spMk id="34" creationId="{868C7C34-978C-CCD1-55C0-0F9ED11F1EC3}"/>
          </ac:spMkLst>
        </pc:spChg>
        <pc:spChg chg="add mod">
          <ac:chgData name="Maximilian Lendl" userId="c488799b3f1ed5d8" providerId="LiveId" clId="{FB3726A8-4EC1-486F-87D9-F053292E0368}" dt="2023-09-13T14:27:14.196" v="1760" actId="20577"/>
          <ac:spMkLst>
            <pc:docMk/>
            <pc:sldMk cId="1105387824" sldId="322"/>
            <ac:spMk id="36" creationId="{3E79D73A-F269-3A77-C76E-1D52B1947934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0" creationId="{8368F872-171E-3B0A-4A28-D6A1DDBF69A3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1" creationId="{970CE4D3-A9E3-8B3F-6018-E9F9298700CE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2" creationId="{02A1C978-14E4-DB75-E140-DF3AA26ABDF0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3" creationId="{D6AD3A79-4E2A-80DA-6431-5777D6D94C67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7" creationId="{DC9B7385-DF7C-0958-D03F-90C5E138D258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8" creationId="{107AEF18-6AB1-0D03-2752-9A1B24B0F877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9" creationId="{3524B487-BEA0-3C5D-00B4-5A99E62264E0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50" creationId="{E059A9B5-D38A-479C-2C25-EE66E7A848EC}"/>
          </ac:spMkLst>
        </pc:spChg>
        <pc:spChg chg="add mod">
          <ac:chgData name="Maximilian Lendl" userId="c488799b3f1ed5d8" providerId="LiveId" clId="{FB3726A8-4EC1-486F-87D9-F053292E0368}" dt="2023-09-13T14:30:54.152" v="1958" actId="20577"/>
          <ac:spMkLst>
            <pc:docMk/>
            <pc:sldMk cId="1105387824" sldId="322"/>
            <ac:spMk id="53" creationId="{9099E051-01FB-FEE4-53E2-01BACBFF8C0E}"/>
          </ac:spMkLst>
        </pc:spChg>
        <pc:spChg chg="add mod">
          <ac:chgData name="Maximilian Lendl" userId="c488799b3f1ed5d8" providerId="LiveId" clId="{FB3726A8-4EC1-486F-87D9-F053292E0368}" dt="2023-09-13T14:30:58.668" v="1966" actId="20577"/>
          <ac:spMkLst>
            <pc:docMk/>
            <pc:sldMk cId="1105387824" sldId="322"/>
            <ac:spMk id="54" creationId="{B7A8A7F3-37F0-2ED1-F9B7-16DCF060DF28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58" creationId="{77468A5C-3219-2053-3788-73305EEC7B2D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59" creationId="{5E88576D-2B8F-B8DC-6BE2-738D6B4D3F10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60" creationId="{BC1A74D8-59DE-A49F-C91F-D3075CADB1BB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61" creationId="{A62F5BDE-0475-5A52-11DF-F0EA1EFC0B31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5" creationId="{654681B7-7065-C4BF-5BAB-2ACF01E27B18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6" creationId="{80641ACC-24CC-279F-6FC2-4B1C440CA39A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7" creationId="{D2212A20-C0FF-EA9A-726D-3D42B39D6697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8" creationId="{EA850176-404D-3284-2996-F5FDDDE4B275}"/>
          </ac:spMkLst>
        </pc:spChg>
        <pc:spChg chg="mod">
          <ac:chgData name="Maximilian Lendl" userId="c488799b3f1ed5d8" providerId="LiveId" clId="{FB3726A8-4EC1-486F-87D9-F053292E0368}" dt="2023-09-13T15:52:14.950" v="2283" actId="692"/>
          <ac:spMkLst>
            <pc:docMk/>
            <pc:sldMk cId="1105387824" sldId="322"/>
            <ac:spMk id="72" creationId="{44109189-E43E-1FA1-7468-13FFA6E4A471}"/>
          </ac:spMkLst>
        </pc:spChg>
        <pc:spChg chg="mod">
          <ac:chgData name="Maximilian Lendl" userId="c488799b3f1ed5d8" providerId="LiveId" clId="{FB3726A8-4EC1-486F-87D9-F053292E0368}" dt="2023-09-13T15:52:14.950" v="2283" actId="692"/>
          <ac:spMkLst>
            <pc:docMk/>
            <pc:sldMk cId="1105387824" sldId="322"/>
            <ac:spMk id="73" creationId="{2E81C922-7D99-C175-79D3-015BAE88A331}"/>
          </ac:spMkLst>
        </pc:spChg>
        <pc:spChg chg="mod">
          <ac:chgData name="Maximilian Lendl" userId="c488799b3f1ed5d8" providerId="LiveId" clId="{FB3726A8-4EC1-486F-87D9-F053292E0368}" dt="2023-09-13T15:52:19.296" v="2284" actId="692"/>
          <ac:spMkLst>
            <pc:docMk/>
            <pc:sldMk cId="1105387824" sldId="322"/>
            <ac:spMk id="74" creationId="{0EACFE97-07F1-909A-2396-9B21271F5C6F}"/>
          </ac:spMkLst>
        </pc:spChg>
        <pc:spChg chg="mod">
          <ac:chgData name="Maximilian Lendl" userId="c488799b3f1ed5d8" providerId="LiveId" clId="{FB3726A8-4EC1-486F-87D9-F053292E0368}" dt="2023-09-13T15:52:19.296" v="2284" actId="692"/>
          <ac:spMkLst>
            <pc:docMk/>
            <pc:sldMk cId="1105387824" sldId="322"/>
            <ac:spMk id="75" creationId="{A99C38F7-0085-CCF2-0D64-44AB7D42D7A7}"/>
          </ac:spMkLst>
        </pc:spChg>
        <pc:spChg chg="mod">
          <ac:chgData name="Maximilian Lendl" userId="c488799b3f1ed5d8" providerId="LiveId" clId="{FB3726A8-4EC1-486F-87D9-F053292E0368}" dt="2023-09-13T15:52:25.924" v="2285" actId="692"/>
          <ac:spMkLst>
            <pc:docMk/>
            <pc:sldMk cId="1105387824" sldId="322"/>
            <ac:spMk id="79" creationId="{904CD58D-C2C6-0C4B-5213-303DD1333366}"/>
          </ac:spMkLst>
        </pc:spChg>
        <pc:spChg chg="mod">
          <ac:chgData name="Maximilian Lendl" userId="c488799b3f1ed5d8" providerId="LiveId" clId="{FB3726A8-4EC1-486F-87D9-F053292E0368}" dt="2023-09-13T15:52:25.924" v="2285" actId="692"/>
          <ac:spMkLst>
            <pc:docMk/>
            <pc:sldMk cId="1105387824" sldId="322"/>
            <ac:spMk id="80" creationId="{3E8C655B-E2E4-C0B9-5837-2486E216ED90}"/>
          </ac:spMkLst>
        </pc:spChg>
        <pc:spChg chg="mod">
          <ac:chgData name="Maximilian Lendl" userId="c488799b3f1ed5d8" providerId="LiveId" clId="{FB3726A8-4EC1-486F-87D9-F053292E0368}" dt="2023-09-13T15:52:30.061" v="2286" actId="692"/>
          <ac:spMkLst>
            <pc:docMk/>
            <pc:sldMk cId="1105387824" sldId="322"/>
            <ac:spMk id="81" creationId="{F64E1A42-9CBE-90D8-6225-7B5FBA6BDE1D}"/>
          </ac:spMkLst>
        </pc:spChg>
        <pc:spChg chg="mod">
          <ac:chgData name="Maximilian Lendl" userId="c488799b3f1ed5d8" providerId="LiveId" clId="{FB3726A8-4EC1-486F-87D9-F053292E0368}" dt="2023-09-13T15:52:30.061" v="2286" actId="692"/>
          <ac:spMkLst>
            <pc:docMk/>
            <pc:sldMk cId="1105387824" sldId="322"/>
            <ac:spMk id="82" creationId="{CE8CFC88-605C-285B-2CAE-808D7246AC58}"/>
          </ac:spMkLst>
        </pc:spChg>
        <pc:spChg chg="add mod">
          <ac:chgData name="Maximilian Lendl" userId="c488799b3f1ed5d8" providerId="LiveId" clId="{FB3726A8-4EC1-486F-87D9-F053292E0368}" dt="2023-09-13T15:42:46.934" v="2189" actId="692"/>
          <ac:spMkLst>
            <pc:docMk/>
            <pc:sldMk cId="1105387824" sldId="322"/>
            <ac:spMk id="85" creationId="{6B865B0F-A67F-FE5E-8FCE-48DCE6BFD260}"/>
          </ac:spMkLst>
        </pc:spChg>
        <pc:spChg chg="add mod">
          <ac:chgData name="Maximilian Lendl" userId="c488799b3f1ed5d8" providerId="LiveId" clId="{FB3726A8-4EC1-486F-87D9-F053292E0368}" dt="2023-09-13T14:36:47.541" v="2152" actId="20577"/>
          <ac:spMkLst>
            <pc:docMk/>
            <pc:sldMk cId="1105387824" sldId="322"/>
            <ac:spMk id="86" creationId="{7F967C7C-7136-FF1D-3AAA-4097B50E7908}"/>
          </ac:spMkLst>
        </pc:spChg>
        <pc:spChg chg="add mod">
          <ac:chgData name="Maximilian Lendl" userId="c488799b3f1ed5d8" providerId="LiveId" clId="{FB3726A8-4EC1-486F-87D9-F053292E0368}" dt="2023-09-13T14:34:42.001" v="2128" actId="1038"/>
          <ac:spMkLst>
            <pc:docMk/>
            <pc:sldMk cId="1105387824" sldId="322"/>
            <ac:spMk id="87" creationId="{69BD5896-82DD-4933-3902-44E0CA3A5224}"/>
          </ac:spMkLst>
        </pc:spChg>
        <pc:spChg chg="add mod">
          <ac:chgData name="Maximilian Lendl" userId="c488799b3f1ed5d8" providerId="LiveId" clId="{FB3726A8-4EC1-486F-87D9-F053292E0368}" dt="2023-09-13T14:36:09.110" v="2145" actId="1076"/>
          <ac:spMkLst>
            <pc:docMk/>
            <pc:sldMk cId="1105387824" sldId="322"/>
            <ac:spMk id="88" creationId="{78912BAC-B6AF-23DF-4888-E023769CD932}"/>
          </ac:spMkLst>
        </pc:spChg>
        <pc:spChg chg="add mod">
          <ac:chgData name="Maximilian Lendl" userId="c488799b3f1ed5d8" providerId="LiveId" clId="{FB3726A8-4EC1-486F-87D9-F053292E0368}" dt="2023-09-13T14:36:26.619" v="2150" actId="1076"/>
          <ac:spMkLst>
            <pc:docMk/>
            <pc:sldMk cId="1105387824" sldId="322"/>
            <ac:spMk id="89" creationId="{333C0022-CA21-13DD-5FCA-6CFA599382D0}"/>
          </ac:spMkLst>
        </pc:spChg>
        <pc:grpChg chg="add mod">
          <ac:chgData name="Maximilian Lendl" userId="c488799b3f1ed5d8" providerId="LiveId" clId="{FB3726A8-4EC1-486F-87D9-F053292E0368}" dt="2023-09-13T14:28:42.687" v="1769" actId="555"/>
          <ac:grpSpMkLst>
            <pc:docMk/>
            <pc:sldMk cId="1105387824" sldId="322"/>
            <ac:grpSpMk id="2" creationId="{48BE992B-9589-E06F-6278-6861B6B376F2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9" creationId="{EB0FBDA4-ADEC-0A29-34C2-39A728D4F281}"/>
          </ac:grpSpMkLst>
        </pc:grpChg>
        <pc:grpChg chg="add del mod">
          <ac:chgData name="Maximilian Lendl" userId="c488799b3f1ed5d8" providerId="LiveId" clId="{FB3726A8-4EC1-486F-87D9-F053292E0368}" dt="2023-09-13T14:27:34.450" v="1761" actId="478"/>
          <ac:grpSpMkLst>
            <pc:docMk/>
            <pc:sldMk cId="1105387824" sldId="322"/>
            <ac:grpSpMk id="16" creationId="{879C7420-51A6-F847-6369-5A46EE5F56E7}"/>
          </ac:grpSpMkLst>
        </pc:grpChg>
        <pc:grpChg chg="add del mod">
          <ac:chgData name="Maximilian Lendl" userId="c488799b3f1ed5d8" providerId="LiveId" clId="{FB3726A8-4EC1-486F-87D9-F053292E0368}" dt="2023-09-13T14:27:35.419" v="1762" actId="478"/>
          <ac:grpSpMkLst>
            <pc:docMk/>
            <pc:sldMk cId="1105387824" sldId="322"/>
            <ac:grpSpMk id="23" creationId="{1622E580-E44C-E847-52AE-6DE2AD78A32B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37" creationId="{559067F6-5321-E2F9-71AA-E904D8B7F7D2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44" creationId="{4942BDE7-CAED-A758-10B2-F44B724054B9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55" creationId="{E36DC2E5-4C47-5BE0-D0A2-D072975F4B07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62" creationId="{819A0483-C20A-6D9F-3D79-E1FD9BE7F934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69" creationId="{B3AD611B-FD15-823C-5A12-85D928053471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76" creationId="{AC4C26F8-8863-E681-E376-1E9EB6B12859}"/>
          </ac:grpSpMkLst>
        </pc:grpChg>
        <pc:graphicFrameChg chg="add mod ord modGraphic">
          <ac:chgData name="Maximilian Lendl" userId="c488799b3f1ed5d8" providerId="LiveId" clId="{FB3726A8-4EC1-486F-87D9-F053292E0368}" dt="2023-09-13T14:36:21.287" v="2149" actId="1076"/>
          <ac:graphicFrameMkLst>
            <pc:docMk/>
            <pc:sldMk cId="1105387824" sldId="322"/>
            <ac:graphicFrameMk id="31" creationId="{A5DA29E5-27B0-2A3B-036E-2444A2ABB2C3}"/>
          </ac:graphicFrameMkLst>
        </pc:graphicFrame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3" creationId="{37461AE1-59C6-F4C5-D6BE-BE7F646F3F47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4" creationId="{662E6FB3-D7DC-3DCB-86DA-D4B35C850411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0" creationId="{9541A4C3-4615-1515-BF48-BF9CFE2B7949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1" creationId="{B1B81229-0B00-8181-0942-C706B7D84C4F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7" creationId="{808B703C-E662-4C97-0606-B0CEDC988181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8" creationId="{10750512-F738-5151-9630-907CC0F0C920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24" creationId="{DF911D36-A550-F432-BE9D-923A13FCBAC6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25" creationId="{1CE8BD2E-E7F7-2474-A946-39AA4583AB4E}"/>
          </ac:cxnSpMkLst>
        </pc:cxnChg>
        <pc:cxnChg chg="add mod">
          <ac:chgData name="Maximilian Lendl" userId="c488799b3f1ed5d8" providerId="LiveId" clId="{FB3726A8-4EC1-486F-87D9-F053292E0368}" dt="2023-09-13T14:25:41.332" v="1735" actId="1038"/>
          <ac:cxnSpMkLst>
            <pc:docMk/>
            <pc:sldMk cId="1105387824" sldId="322"/>
            <ac:cxnSpMk id="33" creationId="{F1570F2C-5404-E73D-D9EB-17287A3D4953}"/>
          </ac:cxnSpMkLst>
        </pc:cxnChg>
        <pc:cxnChg chg="add mod">
          <ac:chgData name="Maximilian Lendl" userId="c488799b3f1ed5d8" providerId="LiveId" clId="{FB3726A8-4EC1-486F-87D9-F053292E0368}" dt="2023-09-13T14:26:06.915" v="1739" actId="1076"/>
          <ac:cxnSpMkLst>
            <pc:docMk/>
            <pc:sldMk cId="1105387824" sldId="322"/>
            <ac:cxnSpMk id="35" creationId="{E0E5241D-2617-8CE1-26A9-0D5698B78C89}"/>
          </ac:cxnSpMkLst>
        </pc:cxnChg>
        <pc:cxnChg chg="mod">
          <ac:chgData name="Maximilian Lendl" userId="c488799b3f1ed5d8" providerId="LiveId" clId="{FB3726A8-4EC1-486F-87D9-F053292E0368}" dt="2023-09-13T14:27:37.800" v="1763"/>
          <ac:cxnSpMkLst>
            <pc:docMk/>
            <pc:sldMk cId="1105387824" sldId="322"/>
            <ac:cxnSpMk id="38" creationId="{90BCDA82-DDF9-A14D-3268-93E2C46E90A0}"/>
          </ac:cxnSpMkLst>
        </pc:cxnChg>
        <pc:cxnChg chg="mod">
          <ac:chgData name="Maximilian Lendl" userId="c488799b3f1ed5d8" providerId="LiveId" clId="{FB3726A8-4EC1-486F-87D9-F053292E0368}" dt="2023-09-13T14:27:37.800" v="1763"/>
          <ac:cxnSpMkLst>
            <pc:docMk/>
            <pc:sldMk cId="1105387824" sldId="322"/>
            <ac:cxnSpMk id="39" creationId="{B4982CB9-0607-EFE4-0A04-AA44AEEBD2E4}"/>
          </ac:cxnSpMkLst>
        </pc:cxnChg>
        <pc:cxnChg chg="mod">
          <ac:chgData name="Maximilian Lendl" userId="c488799b3f1ed5d8" providerId="LiveId" clId="{FB3726A8-4EC1-486F-87D9-F053292E0368}" dt="2023-09-13T14:27:48.811" v="1765"/>
          <ac:cxnSpMkLst>
            <pc:docMk/>
            <pc:sldMk cId="1105387824" sldId="322"/>
            <ac:cxnSpMk id="45" creationId="{18C7FFF2-46D9-E181-6163-0A2A64AE7400}"/>
          </ac:cxnSpMkLst>
        </pc:cxnChg>
        <pc:cxnChg chg="mod">
          <ac:chgData name="Maximilian Lendl" userId="c488799b3f1ed5d8" providerId="LiveId" clId="{FB3726A8-4EC1-486F-87D9-F053292E0368}" dt="2023-09-13T14:27:48.811" v="1765"/>
          <ac:cxnSpMkLst>
            <pc:docMk/>
            <pc:sldMk cId="1105387824" sldId="322"/>
            <ac:cxnSpMk id="46" creationId="{17E4A5AF-8B22-F82A-4913-90C6D3745A3F}"/>
          </ac:cxnSpMkLst>
        </pc:cxnChg>
        <pc:cxnChg chg="add mod">
          <ac:chgData name="Maximilian Lendl" userId="c488799b3f1ed5d8" providerId="LiveId" clId="{FB3726A8-4EC1-486F-87D9-F053292E0368}" dt="2023-09-13T14:29:44.982" v="1833" actId="1035"/>
          <ac:cxnSpMkLst>
            <pc:docMk/>
            <pc:sldMk cId="1105387824" sldId="322"/>
            <ac:cxnSpMk id="51" creationId="{2C4682B5-A2EE-D818-FA44-4CBF92574CB1}"/>
          </ac:cxnSpMkLst>
        </pc:cxnChg>
        <pc:cxnChg chg="add mod">
          <ac:chgData name="Maximilian Lendl" userId="c488799b3f1ed5d8" providerId="LiveId" clId="{FB3726A8-4EC1-486F-87D9-F053292E0368}" dt="2023-09-13T14:30:07.978" v="1924" actId="1076"/>
          <ac:cxnSpMkLst>
            <pc:docMk/>
            <pc:sldMk cId="1105387824" sldId="322"/>
            <ac:cxnSpMk id="52" creationId="{1958BC5B-A2D4-6E88-57BE-5268496BC21B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56" creationId="{DD2F558C-A303-B05E-4622-1571D4A62A08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57" creationId="{F729C301-5CBE-4CF4-EDD8-A18E63830157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63" creationId="{EFEDEA0A-BC4E-9ACC-FB8F-883C19755637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64" creationId="{11C6E067-A7AD-3610-8236-388C0B440DBD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0" creationId="{F43998E1-8585-3802-189D-E1B194136F26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1" creationId="{462401C5-6750-8518-0889-36AC6815B30A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7" creationId="{1AD30A01-A7B1-EA08-D979-1FB277785C8B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8" creationId="{CB5C2DDE-F8A1-3B71-53A0-6B9AC96F9A93}"/>
          </ac:cxnSpMkLst>
        </pc:cxnChg>
        <pc:cxnChg chg="add mod">
          <ac:chgData name="Maximilian Lendl" userId="c488799b3f1ed5d8" providerId="LiveId" clId="{FB3726A8-4EC1-486F-87D9-F053292E0368}" dt="2023-09-13T14:32:02.307" v="1974" actId="1076"/>
          <ac:cxnSpMkLst>
            <pc:docMk/>
            <pc:sldMk cId="1105387824" sldId="322"/>
            <ac:cxnSpMk id="83" creationId="{BFBDB65B-3D9F-6059-9ECC-C772365B361F}"/>
          </ac:cxnSpMkLst>
        </pc:cxnChg>
        <pc:cxnChg chg="add mod">
          <ac:chgData name="Maximilian Lendl" userId="c488799b3f1ed5d8" providerId="LiveId" clId="{FB3726A8-4EC1-486F-87D9-F053292E0368}" dt="2023-09-13T14:32:17.019" v="1977" actId="1076"/>
          <ac:cxnSpMkLst>
            <pc:docMk/>
            <pc:sldMk cId="1105387824" sldId="322"/>
            <ac:cxnSpMk id="84" creationId="{4E34399F-D183-4E94-6259-32F4ACD286F0}"/>
          </ac:cxnSpMkLst>
        </pc:cxnChg>
      </pc:sldChg>
      <pc:sldChg chg="new del">
        <pc:chgData name="Maximilian Lendl" userId="c488799b3f1ed5d8" providerId="LiveId" clId="{FB3726A8-4EC1-486F-87D9-F053292E0368}" dt="2023-09-13T14:20:41.011" v="1638" actId="47"/>
        <pc:sldMkLst>
          <pc:docMk/>
          <pc:sldMk cId="1407080226" sldId="323"/>
        </pc:sldMkLst>
      </pc:sldChg>
      <pc:sldChg chg="addSp delSp modSp add mod ord modTransition">
        <pc:chgData name="Maximilian Lendl" userId="c488799b3f1ed5d8" providerId="LiveId" clId="{FB3726A8-4EC1-486F-87D9-F053292E0368}" dt="2023-09-13T14:39:26.110" v="2176" actId="1076"/>
        <pc:sldMkLst>
          <pc:docMk/>
          <pc:sldMk cId="1682456963" sldId="323"/>
        </pc:sldMkLst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2" creationId="{1AA5DB26-1B5B-9722-7B3F-614963B5FA7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4" creationId="{F74F12E7-BA1C-2379-1B44-459B5254BFE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5" creationId="{74553F42-16B2-54FD-925E-D160B52F848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6" creationId="{15C4AAD8-1188-C31C-670A-4C59DEF003EA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8" creationId="{0E14802F-F6E9-1A90-9DD7-B21CA261548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0" creationId="{9F1B5CBA-F039-1801-C2F5-2BE9BB851B9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3" creationId="{BB7850E1-7CFA-A3FF-7E8F-F4647C2A5A17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5" creationId="{892A9769-4E2D-C903-776F-BC4AF0E639D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6" creationId="{8D2E65FD-837E-AAE9-3116-BBC822FA059A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7" creationId="{239A9830-8CAD-02C1-0123-FD14378CFE5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23" creationId="{FA34770B-FDE9-BE89-B324-D0A891B5BB8C}"/>
          </ac:spMkLst>
        </pc:spChg>
        <pc:picChg chg="add del mod modCrop">
          <ac:chgData name="Maximilian Lendl" userId="c488799b3f1ed5d8" providerId="LiveId" clId="{FB3726A8-4EC1-486F-87D9-F053292E0368}" dt="2023-09-13T14:39:19.178" v="2174" actId="478"/>
          <ac:picMkLst>
            <pc:docMk/>
            <pc:sldMk cId="1682456963" sldId="323"/>
            <ac:picMk id="19" creationId="{F7D7A338-731C-B12F-88F3-EE4FE56C6199}"/>
          </ac:picMkLst>
        </pc:picChg>
        <pc:picChg chg="add mod">
          <ac:chgData name="Maximilian Lendl" userId="c488799b3f1ed5d8" providerId="LiveId" clId="{FB3726A8-4EC1-486F-87D9-F053292E0368}" dt="2023-09-13T14:39:26.110" v="2176" actId="1076"/>
          <ac:picMkLst>
            <pc:docMk/>
            <pc:sldMk cId="1682456963" sldId="323"/>
            <ac:picMk id="25" creationId="{14F364D1-AB34-F4F6-2819-EC2B00EEBC39}"/>
          </ac:picMkLst>
        </pc:pic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3" creationId="{DCEAF4D9-5DC6-29E8-42BC-0B1E7882B608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7" creationId="{1DB88CF4-FE00-F211-F709-9AC78126F29F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9" creationId="{E81965C8-C23A-35CB-3B26-FD92EFBD34C0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1" creationId="{4F1E1BD3-1C64-60CA-C450-6922CD636EDD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4" creationId="{3B91770F-CD4E-36CD-1DC5-38F61BF0AED4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8" creationId="{2C4B82D0-199F-56AE-6FD9-5E8E4AAB474E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0" creationId="{1FD40F58-55E2-78CB-51B6-D1E0B009F960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1" creationId="{9382DE2C-6E15-1F86-BA49-4FA3DD24367D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2" creationId="{D3FDD782-5CF5-FAD2-FCCE-CDC5E7F9ED27}"/>
          </ac:cxnSpMkLst>
        </pc:cxnChg>
      </pc:sldChg>
      <pc:sldChg chg="delSp add del mod ord">
        <pc:chgData name="Maximilian Lendl" userId="c488799b3f1ed5d8" providerId="LiveId" clId="{FB3726A8-4EC1-486F-87D9-F053292E0368}" dt="2023-09-13T14:37:28.765" v="2157" actId="47"/>
        <pc:sldMkLst>
          <pc:docMk/>
          <pc:sldMk cId="3693870696" sldId="323"/>
        </pc:sldMkLst>
        <pc:picChg chg="del">
          <ac:chgData name="Maximilian Lendl" userId="c488799b3f1ed5d8" providerId="LiveId" clId="{FB3726A8-4EC1-486F-87D9-F053292E0368}" dt="2023-09-13T14:37:25.697" v="2156" actId="478"/>
          <ac:picMkLst>
            <pc:docMk/>
            <pc:sldMk cId="3693870696" sldId="323"/>
            <ac:picMk id="7" creationId="{69756B70-0E94-8D76-F5F2-3B8D3622B9EB}"/>
          </ac:picMkLst>
        </pc:picChg>
      </pc:sldChg>
      <pc:sldChg chg="add">
        <pc:chgData name="Maximilian Lendl" userId="c488799b3f1ed5d8" providerId="LiveId" clId="{FB3726A8-4EC1-486F-87D9-F053292E0368}" dt="2023-09-13T16:13:54.627" v="2427"/>
        <pc:sldMkLst>
          <pc:docMk/>
          <pc:sldMk cId="3724892137" sldId="324"/>
        </pc:sldMkLst>
      </pc:sldChg>
      <pc:sldChg chg="new">
        <pc:chgData name="Maximilian Lendl" userId="c488799b3f1ed5d8" providerId="LiveId" clId="{FB3726A8-4EC1-486F-87D9-F053292E0368}" dt="2023-09-14T17:09:32.614" v="2482" actId="680"/>
        <pc:sldMkLst>
          <pc:docMk/>
          <pc:sldMk cId="2037714288" sldId="325"/>
        </pc:sldMkLst>
      </pc:sldChg>
      <pc:sldChg chg="new">
        <pc:chgData name="Maximilian Lendl" userId="c488799b3f1ed5d8" providerId="LiveId" clId="{FB3726A8-4EC1-486F-87D9-F053292E0368}" dt="2023-09-14T17:09:32.632" v="2483" actId="680"/>
        <pc:sldMkLst>
          <pc:docMk/>
          <pc:sldMk cId="143189155" sldId="326"/>
        </pc:sldMkLst>
      </pc:sldChg>
      <pc:sldChg chg="new">
        <pc:chgData name="Maximilian Lendl" userId="c488799b3f1ed5d8" providerId="LiveId" clId="{FB3726A8-4EC1-486F-87D9-F053292E0368}" dt="2023-09-14T17:09:32.680" v="2486" actId="680"/>
        <pc:sldMkLst>
          <pc:docMk/>
          <pc:sldMk cId="3877088316" sldId="327"/>
        </pc:sldMkLst>
      </pc:sldChg>
      <pc:sldChg chg="new del">
        <pc:chgData name="Maximilian Lendl" userId="c488799b3f1ed5d8" providerId="LiveId" clId="{FB3726A8-4EC1-486F-87D9-F053292E0368}" dt="2023-09-14T17:09:32.668" v="2485" actId="47"/>
        <pc:sldMkLst>
          <pc:docMk/>
          <pc:sldMk cId="4179586214" sldId="327"/>
        </pc:sldMkLst>
      </pc:sldChg>
      <pc:sldMasterChg chg="delSldLayout">
        <pc:chgData name="Maximilian Lendl" userId="c488799b3f1ed5d8" providerId="LiveId" clId="{FB3726A8-4EC1-486F-87D9-F053292E0368}" dt="2023-09-13T14:20:41.011" v="1638" actId="47"/>
        <pc:sldMasterMkLst>
          <pc:docMk/>
          <pc:sldMasterMk cId="0" sldId="2147483673"/>
        </pc:sldMasterMkLst>
        <pc:sldLayoutChg chg="del">
          <pc:chgData name="Maximilian Lendl" userId="c488799b3f1ed5d8" providerId="LiveId" clId="{FB3726A8-4EC1-486F-87D9-F053292E0368}" dt="2023-09-13T14:20:41.011" v="1638" actId="47"/>
          <pc:sldLayoutMkLst>
            <pc:docMk/>
            <pc:sldMasterMk cId="0" sldId="2147483673"/>
            <pc:sldLayoutMk cId="0" sldId="2147483670"/>
          </pc:sldLayoutMkLst>
        </pc:sldLayoutChg>
      </pc:sldMasterChg>
    </pc:docChg>
  </pc:docChgLst>
  <pc:docChgLst>
    <pc:chgData name="Ben Heinicke" userId="f768ff8e5849eef5" providerId="LiveId" clId="{6D341191-54D3-4112-9ECE-AE8A0834A99F}"/>
    <pc:docChg chg="custSel modSld">
      <pc:chgData name="Ben Heinicke" userId="f768ff8e5849eef5" providerId="LiveId" clId="{6D341191-54D3-4112-9ECE-AE8A0834A99F}" dt="2023-09-11T09:31:54.822" v="212"/>
      <pc:docMkLst>
        <pc:docMk/>
      </pc:docMkLst>
      <pc:sldChg chg="addSp delSp modSp mod">
        <pc:chgData name="Ben Heinicke" userId="f768ff8e5849eef5" providerId="LiveId" clId="{6D341191-54D3-4112-9ECE-AE8A0834A99F}" dt="2023-09-11T09:31:54.822" v="212"/>
        <pc:sldMkLst>
          <pc:docMk/>
          <pc:sldMk cId="0" sldId="258"/>
        </pc:sldMkLst>
        <pc:spChg chg="add mod">
          <ac:chgData name="Ben Heinicke" userId="f768ff8e5849eef5" providerId="LiveId" clId="{6D341191-54D3-4112-9ECE-AE8A0834A99F}" dt="2023-09-11T08:39:38.464" v="189" actId="1036"/>
          <ac:spMkLst>
            <pc:docMk/>
            <pc:sldMk cId="0" sldId="258"/>
            <ac:spMk id="3" creationId="{55CAA38E-DDFB-E535-E59A-8E11507910F4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6" creationId="{0269D86C-8691-F093-012C-631920EE89F2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7" creationId="{B7C136FF-6676-3B36-DBC3-3743132F646A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9" creationId="{C88A99AC-8E32-1B68-66F8-61C46DA5A85C}"/>
          </ac:spMkLst>
        </pc:spChg>
        <pc:spChg chg="add mod">
          <ac:chgData name="Ben Heinicke" userId="f768ff8e5849eef5" providerId="LiveId" clId="{6D341191-54D3-4112-9ECE-AE8A0834A99F}" dt="2023-09-11T09:31:54.822" v="212"/>
          <ac:spMkLst>
            <pc:docMk/>
            <pc:sldMk cId="0" sldId="258"/>
            <ac:spMk id="10" creationId="{C7F8D340-9B1A-6C96-A9E1-96D9D00A1F53}"/>
          </ac:spMkLst>
        </pc:spChg>
        <pc:grpChg chg="add del mod">
          <ac:chgData name="Ben Heinicke" userId="f768ff8e5849eef5" providerId="LiveId" clId="{6D341191-54D3-4112-9ECE-AE8A0834A99F}" dt="2023-09-11T08:41:03.503" v="211" actId="478"/>
          <ac:grpSpMkLst>
            <pc:docMk/>
            <pc:sldMk cId="0" sldId="258"/>
            <ac:grpSpMk id="4" creationId="{A21B476B-DEBB-5DB1-0DFF-F74FDC3AB5A1}"/>
          </ac:grpSpMkLst>
        </pc:grpChg>
        <pc:grpChg chg="mod">
          <ac:chgData name="Ben Heinicke" userId="f768ff8e5849eef5" providerId="LiveId" clId="{6D341191-54D3-4112-9ECE-AE8A0834A99F}" dt="2023-09-11T08:39:50.926" v="190"/>
          <ac:grpSpMkLst>
            <pc:docMk/>
            <pc:sldMk cId="0" sldId="258"/>
            <ac:grpSpMk id="5" creationId="{643F453A-61BB-06EA-BA07-ADBD55F82D1B}"/>
          </ac:grpSpMkLst>
        </pc:grpChg>
        <pc:cxnChg chg="mod">
          <ac:chgData name="Ben Heinicke" userId="f768ff8e5849eef5" providerId="LiveId" clId="{6D341191-54D3-4112-9ECE-AE8A0834A99F}" dt="2023-09-11T08:41:03.503" v="211" actId="478"/>
          <ac:cxnSpMkLst>
            <pc:docMk/>
            <pc:sldMk cId="0" sldId="258"/>
            <ac:cxnSpMk id="8" creationId="{17141C37-EB78-9D30-F5A1-6364604216C9}"/>
          </ac:cxnSpMkLst>
        </pc:cxnChg>
      </pc:sldChg>
      <pc:sldChg chg="modTransition">
        <pc:chgData name="Ben Heinicke" userId="f768ff8e5849eef5" providerId="LiveId" clId="{6D341191-54D3-4112-9ECE-AE8A0834A99F}" dt="2023-09-11T08:31:13.192" v="0"/>
        <pc:sldMkLst>
          <pc:docMk/>
          <pc:sldMk cId="1085225754" sldId="298"/>
        </pc:sldMkLst>
      </pc:sldChg>
      <pc:sldChg chg="modTransition">
        <pc:chgData name="Ben Heinicke" userId="f768ff8e5849eef5" providerId="LiveId" clId="{6D341191-54D3-4112-9ECE-AE8A0834A99F}" dt="2023-09-11T08:31:18.648" v="1"/>
        <pc:sldMkLst>
          <pc:docMk/>
          <pc:sldMk cId="3347036997" sldId="300"/>
        </pc:sldMkLst>
      </pc:sldChg>
      <pc:sldChg chg="modTransition">
        <pc:chgData name="Ben Heinicke" userId="f768ff8e5849eef5" providerId="LiveId" clId="{6D341191-54D3-4112-9ECE-AE8A0834A99F}" dt="2023-09-11T08:31:22.295" v="2"/>
        <pc:sldMkLst>
          <pc:docMk/>
          <pc:sldMk cId="2301459825" sldId="302"/>
        </pc:sldMkLst>
      </pc:sldChg>
      <pc:sldChg chg="modTransition">
        <pc:chgData name="Ben Heinicke" userId="f768ff8e5849eef5" providerId="LiveId" clId="{6D341191-54D3-4112-9ECE-AE8A0834A99F}" dt="2023-09-11T08:31:27.945" v="3"/>
        <pc:sldMkLst>
          <pc:docMk/>
          <pc:sldMk cId="1574469205" sldId="304"/>
        </pc:sldMkLst>
      </pc:sldChg>
    </pc:docChg>
  </pc:docChgLst>
  <pc:docChgLst>
    <pc:chgData name="Maximilian Lendl" userId="c488799b3f1ed5d8" providerId="LiveId" clId="{BE81F745-AC3A-4AC6-A297-38ECB1BCCD43}"/>
    <pc:docChg chg="undo custSel addSld delSld modSld sldOrd modMainMaster">
      <pc:chgData name="Maximilian Lendl" userId="c488799b3f1ed5d8" providerId="LiveId" clId="{BE81F745-AC3A-4AC6-A297-38ECB1BCCD43}" dt="2023-09-14T07:53:59.298" v="1432"/>
      <pc:docMkLst>
        <pc:docMk/>
      </pc:docMkLst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6"/>
            <ac:spMk id="3" creationId="{66621EDB-EA9A-BEE7-67E4-FEF75A8953B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6"/>
            <ac:spMk id="92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101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101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9"/>
            <ac:spMk id="15" creationId="{94CC9D24-FEBD-6773-6CE2-28CFC81AC22B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1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2"/>
            <ac:spMk id="115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2"/>
            <ac:spMk id="1157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3"/>
            <ac:spMk id="121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4"/>
            <ac:spMk id="125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5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5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6"/>
            <ac:spMk id="131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6"/>
            <ac:spMk id="131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7"/>
            <ac:spMk id="134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8"/>
            <ac:spMk id="137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9"/>
            <ac:spMk id="142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3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0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0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8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2"/>
            <ac:spMk id="154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3"/>
            <ac:spMk id="1547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3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3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6"/>
            <ac:spMk id="166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6"/>
            <ac:spMk id="1661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7"/>
            <ac:spMk id="168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7"/>
            <ac:spMk id="1690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0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0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1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9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0"/>
            <ac:spMk id="1735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1"/>
            <ac:spMk id="1743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2"/>
            <ac:spMk id="1754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3"/>
            <ac:spMk id="1760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4"/>
            <ac:spMk id="2107" creationId="{00000000-0000-0000-0000-000000000000}"/>
          </ac:spMkLst>
        </pc:spChg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5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6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8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9"/>
        </pc:sldMkLst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9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90"/>
            <ac:spMk id="9761" creationId="{00000000-0000-0000-0000-000000000000}"/>
          </ac:spMkLst>
        </pc:spChg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1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2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3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4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5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6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7"/>
        </pc:sldMkLst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085225754" sldId="29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505504652" sldId="29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05504652" sldId="299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3347036997" sldId="30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760879227" sldId="30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760879227" sldId="301"/>
            <ac:spMk id="1112" creationId="{00000000-0000-0000-0000-000000000000}"/>
          </ac:spMkLst>
        </pc:spChg>
      </pc:sldChg>
      <pc:sldChg chg="delSp modSp mod ord">
        <pc:chgData name="Maximilian Lendl" userId="c488799b3f1ed5d8" providerId="LiveId" clId="{BE81F745-AC3A-4AC6-A297-38ECB1BCCD43}" dt="2023-09-14T07:53:59.298" v="1432"/>
        <pc:sldMkLst>
          <pc:docMk/>
          <pc:sldMk cId="2301459825" sldId="30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301459825" sldId="302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20.854" v="1429" actId="478"/>
          <ac:grpSpMkLst>
            <pc:docMk/>
            <pc:sldMk cId="2301459825" sldId="302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3776197787" sldId="30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76197787" sldId="303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574469205" sldId="30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685463922" sldId="30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685463922" sldId="305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685463922" sldId="305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901155362" sldId="30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901155362" sldId="306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901155362" sldId="306"/>
            <ac:spMk id="1265" creationId="{00000000-0000-0000-0000-000000000000}"/>
          </ac:spMkLst>
        </pc:spChg>
      </pc:sldChg>
      <pc:sldChg chg="addSp delSp modSp mod">
        <pc:chgData name="Maximilian Lendl" userId="c488799b3f1ed5d8" providerId="LiveId" clId="{BE81F745-AC3A-4AC6-A297-38ECB1BCCD43}" dt="2023-09-14T07:49:22.382" v="1409"/>
        <pc:sldMkLst>
          <pc:docMk/>
          <pc:sldMk cId="2310194370" sldId="307"/>
        </pc:sldMkLst>
        <pc:spChg chg="add del mod">
          <ac:chgData name="Maximilian Lendl" userId="c488799b3f1ed5d8" providerId="LiveId" clId="{BE81F745-AC3A-4AC6-A297-38ECB1BCCD43}" dt="2023-09-12T06:52:57.546" v="358" actId="478"/>
          <ac:spMkLst>
            <pc:docMk/>
            <pc:sldMk cId="2310194370" sldId="307"/>
            <ac:spMk id="3" creationId="{2ABF7B48-4863-DB2A-2A35-B70361032E58}"/>
          </ac:spMkLst>
        </pc:spChg>
        <pc:spChg chg="add mod">
          <ac:chgData name="Maximilian Lendl" userId="c488799b3f1ed5d8" providerId="LiveId" clId="{BE81F745-AC3A-4AC6-A297-38ECB1BCCD43}" dt="2023-09-12T06:54:16.585" v="375" actId="1076"/>
          <ac:spMkLst>
            <pc:docMk/>
            <pc:sldMk cId="2310194370" sldId="307"/>
            <ac:spMk id="4" creationId="{F74F12E7-BA1C-2379-1B44-459B5254BFE2}"/>
          </ac:spMkLst>
        </pc:spChg>
        <pc:spChg chg="add mod">
          <ac:chgData name="Maximilian Lendl" userId="c488799b3f1ed5d8" providerId="LiveId" clId="{BE81F745-AC3A-4AC6-A297-38ECB1BCCD43}" dt="2023-09-12T07:29:41.953" v="1399" actId="404"/>
          <ac:spMkLst>
            <pc:docMk/>
            <pc:sldMk cId="2310194370" sldId="307"/>
            <ac:spMk id="5" creationId="{74553F42-16B2-54FD-925E-D160B52F8481}"/>
          </ac:spMkLst>
        </pc:spChg>
        <pc:spChg chg="add del mod">
          <ac:chgData name="Maximilian Lendl" userId="c488799b3f1ed5d8" providerId="LiveId" clId="{BE81F745-AC3A-4AC6-A297-38ECB1BCCD43}" dt="2023-09-12T06:57:30.050" v="401" actId="478"/>
          <ac:spMkLst>
            <pc:docMk/>
            <pc:sldMk cId="2310194370" sldId="307"/>
            <ac:spMk id="15" creationId="{D8767D12-588F-694E-396E-A658720FAAA8}"/>
          </ac:spMkLst>
        </pc:spChg>
        <pc:spChg chg="add mod">
          <ac:chgData name="Maximilian Lendl" userId="c488799b3f1ed5d8" providerId="LiveId" clId="{BE81F745-AC3A-4AC6-A297-38ECB1BCCD43}" dt="2023-09-12T07:01:55.494" v="509" actId="20577"/>
          <ac:spMkLst>
            <pc:docMk/>
            <pc:sldMk cId="2310194370" sldId="307"/>
            <ac:spMk id="16" creationId="{8D2E65FD-837E-AAE9-3116-BBC822FA059A}"/>
          </ac:spMkLst>
        </pc:spChg>
        <pc:spChg chg="add mod">
          <ac:chgData name="Maximilian Lendl" userId="c488799b3f1ed5d8" providerId="LiveId" clId="{BE81F745-AC3A-4AC6-A297-38ECB1BCCD43}" dt="2023-09-12T07:10:20.706" v="833" actId="1076"/>
          <ac:spMkLst>
            <pc:docMk/>
            <pc:sldMk cId="2310194370" sldId="307"/>
            <ac:spMk id="17" creationId="{239A9830-8CAD-02C1-0123-FD14378CFE51}"/>
          </ac:spMkLst>
        </pc:spChg>
        <pc:spChg chg="add mod">
          <ac:chgData name="Maximilian Lendl" userId="c488799b3f1ed5d8" providerId="LiveId" clId="{BE81F745-AC3A-4AC6-A297-38ECB1BCCD43}" dt="2023-09-12T07:31:14.472" v="1407" actId="255"/>
          <ac:spMkLst>
            <pc:docMk/>
            <pc:sldMk cId="2310194370" sldId="307"/>
            <ac:spMk id="18" creationId="{275E9898-1E13-2CB0-9C19-E76DD3416A8F}"/>
          </ac:spMkLst>
        </pc:spChg>
        <pc:spChg chg="add mod">
          <ac:chgData name="Maximilian Lendl" userId="c488799b3f1ed5d8" providerId="LiveId" clId="{BE81F745-AC3A-4AC6-A297-38ECB1BCCD43}" dt="2023-09-12T07:11:47.874" v="840" actId="20577"/>
          <ac:spMkLst>
            <pc:docMk/>
            <pc:sldMk cId="2310194370" sldId="307"/>
            <ac:spMk id="20" creationId="{B2CEA493-3296-E24B-4EC4-EC617AAD20E6}"/>
          </ac:spMkLst>
        </pc:spChg>
        <pc:spChg chg="del mod">
          <ac:chgData name="Maximilian Lendl" userId="c488799b3f1ed5d8" providerId="LiveId" clId="{BE81F745-AC3A-4AC6-A297-38ECB1BCCD43}" dt="2023-09-12T06:52:55.379" v="357" actId="478"/>
          <ac:spMkLst>
            <pc:docMk/>
            <pc:sldMk cId="2310194370" sldId="307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310194370" sldId="307"/>
            <ac:spMk id="1265" creationId="{00000000-0000-0000-0000-000000000000}"/>
          </ac:spMkLst>
        </pc:spChg>
        <pc:cxnChg chg="add mod">
          <ac:chgData name="Maximilian Lendl" userId="c488799b3f1ed5d8" providerId="LiveId" clId="{BE81F745-AC3A-4AC6-A297-38ECB1BCCD43}" dt="2023-09-12T07:16:52.383" v="846" actId="962"/>
          <ac:cxnSpMkLst>
            <pc:docMk/>
            <pc:sldMk cId="2310194370" sldId="307"/>
            <ac:cxnSpMk id="7" creationId="{1DB88CF4-FE00-F211-F709-9AC78126F29F}"/>
          </ac:cxnSpMkLst>
        </pc:cxnChg>
        <pc:cxnChg chg="add mod">
          <ac:chgData name="Maximilian Lendl" userId="c488799b3f1ed5d8" providerId="LiveId" clId="{BE81F745-AC3A-4AC6-A297-38ECB1BCCD43}" dt="2023-09-12T07:16:32.339" v="844" actId="962"/>
          <ac:cxnSpMkLst>
            <pc:docMk/>
            <pc:sldMk cId="2310194370" sldId="307"/>
            <ac:cxnSpMk id="11" creationId="{4F1E1BD3-1C64-60CA-C450-6922CD636EDD}"/>
          </ac:cxnSpMkLst>
        </pc:cxnChg>
        <pc:cxnChg chg="add mod">
          <ac:chgData name="Maximilian Lendl" userId="c488799b3f1ed5d8" providerId="LiveId" clId="{BE81F745-AC3A-4AC6-A297-38ECB1BCCD43}" dt="2023-09-12T07:15:20.791" v="841" actId="962"/>
          <ac:cxnSpMkLst>
            <pc:docMk/>
            <pc:sldMk cId="2310194370" sldId="307"/>
            <ac:cxnSpMk id="19" creationId="{10E9FF6F-AA79-D989-183B-874D57635D5F}"/>
          </ac:cxnSpMkLst>
        </pc:cxn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266225384" sldId="30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266225384" sldId="308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266225384" sldId="308"/>
            <ac:spMk id="1265" creationId="{00000000-0000-0000-0000-000000000000}"/>
          </ac:spMkLst>
        </pc:spChg>
      </pc:sldChg>
      <pc:sldChg chg="modSp add">
        <pc:chgData name="Maximilian Lendl" userId="c488799b3f1ed5d8" providerId="LiveId" clId="{BE81F745-AC3A-4AC6-A297-38ECB1BCCD43}" dt="2023-09-14T07:49:22.382" v="1409"/>
        <pc:sldMkLst>
          <pc:docMk/>
          <pc:sldMk cId="46036205" sldId="30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46036205" sldId="309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46036205" sldId="309"/>
            <ac:spMk id="1265" creationId="{00000000-0000-0000-0000-000000000000}"/>
          </ac:spMkLst>
        </pc:spChg>
      </pc:sldChg>
      <pc:sldChg chg="add del">
        <pc:chgData name="Maximilian Lendl" userId="c488799b3f1ed5d8" providerId="LiveId" clId="{BE81F745-AC3A-4AC6-A297-38ECB1BCCD43}" dt="2023-09-12T07:02:03.058" v="514" actId="47"/>
        <pc:sldMkLst>
          <pc:docMk/>
          <pc:sldMk cId="1867809079" sldId="310"/>
        </pc:sldMkLst>
      </pc:sldChg>
      <pc:sldChg chg="modSp add del mod">
        <pc:chgData name="Maximilian Lendl" userId="c488799b3f1ed5d8" providerId="LiveId" clId="{BE81F745-AC3A-4AC6-A297-38ECB1BCCD43}" dt="2023-09-12T07:01:17.732" v="503" actId="47"/>
        <pc:sldMkLst>
          <pc:docMk/>
          <pc:sldMk cId="3087350029" sldId="310"/>
        </pc:sldMkLst>
        <pc:spChg chg="mod">
          <ac:chgData name="Maximilian Lendl" userId="c488799b3f1ed5d8" providerId="LiveId" clId="{BE81F745-AC3A-4AC6-A297-38ECB1BCCD43}" dt="2023-09-12T07:00:19.541" v="471" actId="1076"/>
          <ac:spMkLst>
            <pc:docMk/>
            <pc:sldMk cId="3087350029" sldId="310"/>
            <ac:spMk id="5" creationId="{74553F42-16B2-54FD-925E-D160B52F8481}"/>
          </ac:spMkLst>
        </pc:spChg>
        <pc:spChg chg="mod">
          <ac:chgData name="Maximilian Lendl" userId="c488799b3f1ed5d8" providerId="LiveId" clId="{BE81F745-AC3A-4AC6-A297-38ECB1BCCD43}" dt="2023-09-12T07:00:01.932" v="469" actId="1035"/>
          <ac:spMkLst>
            <pc:docMk/>
            <pc:sldMk cId="3087350029" sldId="310"/>
            <ac:spMk id="16" creationId="{8D2E65FD-837E-AAE9-3116-BBC822FA059A}"/>
          </ac:spMkLst>
        </pc:spChg>
        <pc:spChg chg="mod">
          <ac:chgData name="Maximilian Lendl" userId="c488799b3f1ed5d8" providerId="LiveId" clId="{BE81F745-AC3A-4AC6-A297-38ECB1BCCD43}" dt="2023-09-12T07:00:01.932" v="469" actId="1035"/>
          <ac:spMkLst>
            <pc:docMk/>
            <pc:sldMk cId="3087350029" sldId="310"/>
            <ac:spMk id="17" creationId="{239A9830-8CAD-02C1-0123-FD14378CFE51}"/>
          </ac:spMkLst>
        </pc:spChg>
        <pc:cxnChg chg="mod">
          <ac:chgData name="Maximilian Lendl" userId="c488799b3f1ed5d8" providerId="LiveId" clId="{BE81F745-AC3A-4AC6-A297-38ECB1BCCD43}" dt="2023-09-12T07:01:13.957" v="502" actId="14100"/>
          <ac:cxnSpMkLst>
            <pc:docMk/>
            <pc:sldMk cId="3087350029" sldId="310"/>
            <ac:cxnSpMk id="7" creationId="{1DB88CF4-FE00-F211-F709-9AC78126F29F}"/>
          </ac:cxnSpMkLst>
        </pc:cxnChg>
        <pc:cxnChg chg="mod">
          <ac:chgData name="Maximilian Lendl" userId="c488799b3f1ed5d8" providerId="LiveId" clId="{BE81F745-AC3A-4AC6-A297-38ECB1BCCD43}" dt="2023-09-12T07:01:09.341" v="501" actId="1036"/>
          <ac:cxnSpMkLst>
            <pc:docMk/>
            <pc:sldMk cId="3087350029" sldId="310"/>
            <ac:cxnSpMk id="11" creationId="{4F1E1BD3-1C64-60CA-C450-6922CD636EDD}"/>
          </ac:cxnSpMkLst>
        </pc:cxnChg>
      </pc:sldChg>
      <pc:sldChg chg="addSp modSp add mod modTransition">
        <pc:chgData name="Maximilian Lendl" userId="c488799b3f1ed5d8" providerId="LiveId" clId="{BE81F745-AC3A-4AC6-A297-38ECB1BCCD43}" dt="2023-09-14T07:49:22.382" v="1409"/>
        <pc:sldMkLst>
          <pc:docMk/>
          <pc:sldMk cId="3541921760" sldId="310"/>
        </pc:sldMkLst>
        <pc:spChg chg="add mod">
          <ac:chgData name="Maximilian Lendl" userId="c488799b3f1ed5d8" providerId="LiveId" clId="{BE81F745-AC3A-4AC6-A297-38ECB1BCCD43}" dt="2023-09-12T07:29:47.023" v="1402" actId="403"/>
          <ac:spMkLst>
            <pc:docMk/>
            <pc:sldMk cId="3541921760" sldId="310"/>
            <ac:spMk id="2" creationId="{1AA5DB26-1B5B-9722-7B3F-614963B5FA72}"/>
          </ac:spMkLst>
        </pc:spChg>
        <pc:spChg chg="mod">
          <ac:chgData name="Maximilian Lendl" userId="c488799b3f1ed5d8" providerId="LiveId" clId="{BE81F745-AC3A-4AC6-A297-38ECB1BCCD43}" dt="2023-09-12T07:03:18.611" v="598" actId="1036"/>
          <ac:spMkLst>
            <pc:docMk/>
            <pc:sldMk cId="3541921760" sldId="310"/>
            <ac:spMk id="5" creationId="{74553F42-16B2-54FD-925E-D160B52F8481}"/>
          </ac:spMkLst>
        </pc:spChg>
        <pc:spChg chg="add mod">
          <ac:chgData name="Maximilian Lendl" userId="c488799b3f1ed5d8" providerId="LiveId" clId="{BE81F745-AC3A-4AC6-A297-38ECB1BCCD43}" dt="2023-09-12T07:11:42.678" v="838" actId="20577"/>
          <ac:spMkLst>
            <pc:docMk/>
            <pc:sldMk cId="3541921760" sldId="310"/>
            <ac:spMk id="6" creationId="{15C4AAD8-1188-C31C-670A-4C59DEF003EA}"/>
          </ac:spMkLst>
        </pc:spChg>
        <pc:spChg chg="add mod">
          <ac:chgData name="Maximilian Lendl" userId="c488799b3f1ed5d8" providerId="LiveId" clId="{BE81F745-AC3A-4AC6-A297-38ECB1BCCD43}" dt="2023-09-12T07:31:08.503" v="1406" actId="255"/>
          <ac:spMkLst>
            <pc:docMk/>
            <pc:sldMk cId="3541921760" sldId="310"/>
            <ac:spMk id="8" creationId="{F5EDBE50-7485-DFBA-67BA-E96CF27D377A}"/>
          </ac:spMkLst>
        </pc:spChg>
        <pc:spChg chg="add mod">
          <ac:chgData name="Maximilian Lendl" userId="c488799b3f1ed5d8" providerId="LiveId" clId="{BE81F745-AC3A-4AC6-A297-38ECB1BCCD43}" dt="2023-09-12T07:27:00.830" v="1389" actId="1036"/>
          <ac:spMkLst>
            <pc:docMk/>
            <pc:sldMk cId="3541921760" sldId="310"/>
            <ac:spMk id="10" creationId="{8A46D304-8651-B954-6CC9-42C15A8D2AA2}"/>
          </ac:spMkLst>
        </pc:spChg>
        <pc:spChg chg="add mod">
          <ac:chgData name="Maximilian Lendl" userId="c488799b3f1ed5d8" providerId="LiveId" clId="{BE81F745-AC3A-4AC6-A297-38ECB1BCCD43}" dt="2023-09-12T07:27:00.830" v="1389" actId="1036"/>
          <ac:spMkLst>
            <pc:docMk/>
            <pc:sldMk cId="3541921760" sldId="310"/>
            <ac:spMk id="13" creationId="{428C87FE-3C85-5EB4-1B0C-D01141E75A11}"/>
          </ac:spMkLst>
        </pc:spChg>
        <pc:spChg chg="mod">
          <ac:chgData name="Maximilian Lendl" userId="c488799b3f1ed5d8" providerId="LiveId" clId="{BE81F745-AC3A-4AC6-A297-38ECB1BCCD43}" dt="2023-09-12T07:04:17.013" v="665" actId="1037"/>
          <ac:spMkLst>
            <pc:docMk/>
            <pc:sldMk cId="3541921760" sldId="310"/>
            <ac:spMk id="16" creationId="{8D2E65FD-837E-AAE9-3116-BBC822FA059A}"/>
          </ac:spMkLst>
        </pc:spChg>
        <pc:spChg chg="mod">
          <ac:chgData name="Maximilian Lendl" userId="c488799b3f1ed5d8" providerId="LiveId" clId="{BE81F745-AC3A-4AC6-A297-38ECB1BCCD43}" dt="2023-09-12T07:04:24.186" v="694" actId="1037"/>
          <ac:spMkLst>
            <pc:docMk/>
            <pc:sldMk cId="3541921760" sldId="310"/>
            <ac:spMk id="17" creationId="{239A9830-8CAD-02C1-0123-FD14378CFE51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541921760" sldId="310"/>
            <ac:spMk id="1265" creationId="{00000000-0000-0000-0000-000000000000}"/>
          </ac:spMkLst>
        </pc:spChg>
        <pc:cxnChg chg="add mod">
          <ac:chgData name="Maximilian Lendl" userId="c488799b3f1ed5d8" providerId="LiveId" clId="{BE81F745-AC3A-4AC6-A297-38ECB1BCCD43}" dt="2023-09-12T07:15:41.678" v="842" actId="962"/>
          <ac:cxnSpMkLst>
            <pc:docMk/>
            <pc:sldMk cId="3541921760" sldId="310"/>
            <ac:cxnSpMk id="3" creationId="{DCEAF4D9-5DC6-29E8-42BC-0B1E7882B608}"/>
          </ac:cxnSpMkLst>
        </pc:cxnChg>
        <pc:cxnChg chg="mod">
          <ac:chgData name="Maximilian Lendl" userId="c488799b3f1ed5d8" providerId="LiveId" clId="{BE81F745-AC3A-4AC6-A297-38ECB1BCCD43}" dt="2023-09-12T07:16:46.024" v="845" actId="962"/>
          <ac:cxnSpMkLst>
            <pc:docMk/>
            <pc:sldMk cId="3541921760" sldId="310"/>
            <ac:cxnSpMk id="7" creationId="{1DB88CF4-FE00-F211-F709-9AC78126F29F}"/>
          </ac:cxnSpMkLst>
        </pc:cxnChg>
        <pc:cxnChg chg="add mod">
          <ac:chgData name="Maximilian Lendl" userId="c488799b3f1ed5d8" providerId="LiveId" clId="{BE81F745-AC3A-4AC6-A297-38ECB1BCCD43}" dt="2023-09-12T07:27:57.593" v="1390" actId="962"/>
          <ac:cxnSpMkLst>
            <pc:docMk/>
            <pc:sldMk cId="3541921760" sldId="310"/>
            <ac:cxnSpMk id="9" creationId="{E88C377D-1757-B92A-3B65-6A96D797F2BE}"/>
          </ac:cxnSpMkLst>
        </pc:cxnChg>
        <pc:cxnChg chg="mod">
          <ac:chgData name="Maximilian Lendl" userId="c488799b3f1ed5d8" providerId="LiveId" clId="{BE81F745-AC3A-4AC6-A297-38ECB1BCCD43}" dt="2023-09-12T07:16:18.948" v="843" actId="962"/>
          <ac:cxnSpMkLst>
            <pc:docMk/>
            <pc:sldMk cId="3541921760" sldId="310"/>
            <ac:cxnSpMk id="11" creationId="{4F1E1BD3-1C64-60CA-C450-6922CD636EDD}"/>
          </ac:cxnSpMkLst>
        </pc:cxnChg>
        <pc:cxnChg chg="add mod">
          <ac:chgData name="Maximilian Lendl" userId="c488799b3f1ed5d8" providerId="LiveId" clId="{BE81F745-AC3A-4AC6-A297-38ECB1BCCD43}" dt="2023-09-12T07:28:04.838" v="1391" actId="962"/>
          <ac:cxnSpMkLst>
            <pc:docMk/>
            <pc:sldMk cId="3541921760" sldId="310"/>
            <ac:cxnSpMk id="12" creationId="{7D6C8BF4-F81D-1D44-5D67-EC21534D033F}"/>
          </ac:cxnSpMkLst>
        </pc:cxnChg>
      </pc:sldChg>
      <pc:sldChg chg="addSp modSp add mod">
        <pc:chgData name="Maximilian Lendl" userId="c488799b3f1ed5d8" providerId="LiveId" clId="{BE81F745-AC3A-4AC6-A297-38ECB1BCCD43}" dt="2023-09-14T07:49:22.382" v="1409"/>
        <pc:sldMkLst>
          <pc:docMk/>
          <pc:sldMk cId="3104630501" sldId="311"/>
        </pc:sldMkLst>
        <pc:spChg chg="mod">
          <ac:chgData name="Maximilian Lendl" userId="c488799b3f1ed5d8" providerId="LiveId" clId="{BE81F745-AC3A-4AC6-A297-38ECB1BCCD43}" dt="2023-09-12T07:19:50.885" v="923" actId="1036"/>
          <ac:spMkLst>
            <pc:docMk/>
            <pc:sldMk cId="3104630501" sldId="311"/>
            <ac:spMk id="2" creationId="{1AA5DB26-1B5B-9722-7B3F-614963B5FA72}"/>
          </ac:spMkLst>
        </pc:spChg>
        <pc:spChg chg="mod">
          <ac:chgData name="Maximilian Lendl" userId="c488799b3f1ed5d8" providerId="LiveId" clId="{BE81F745-AC3A-4AC6-A297-38ECB1BCCD43}" dt="2023-09-12T07:19:26.310" v="882" actId="553"/>
          <ac:spMkLst>
            <pc:docMk/>
            <pc:sldMk cId="3104630501" sldId="311"/>
            <ac:spMk id="5" creationId="{74553F42-16B2-54FD-925E-D160B52F8481}"/>
          </ac:spMkLst>
        </pc:spChg>
        <pc:spChg chg="mod">
          <ac:chgData name="Maximilian Lendl" userId="c488799b3f1ed5d8" providerId="LiveId" clId="{BE81F745-AC3A-4AC6-A297-38ECB1BCCD43}" dt="2023-09-12T07:22:15.325" v="1046" actId="1036"/>
          <ac:spMkLst>
            <pc:docMk/>
            <pc:sldMk cId="3104630501" sldId="311"/>
            <ac:spMk id="6" creationId="{15C4AAD8-1188-C31C-670A-4C59DEF003EA}"/>
          </ac:spMkLst>
        </pc:spChg>
        <pc:spChg chg="add mod">
          <ac:chgData name="Maximilian Lendl" userId="c488799b3f1ed5d8" providerId="LiveId" clId="{BE81F745-AC3A-4AC6-A297-38ECB1BCCD43}" dt="2023-09-12T07:29:52.632" v="1405" actId="403"/>
          <ac:spMkLst>
            <pc:docMk/>
            <pc:sldMk cId="3104630501" sldId="311"/>
            <ac:spMk id="8" creationId="{0E14802F-F6E9-1A90-9DD7-B21CA2615481}"/>
          </ac:spMkLst>
        </pc:spChg>
        <pc:spChg chg="add mod">
          <ac:chgData name="Maximilian Lendl" userId="c488799b3f1ed5d8" providerId="LiveId" clId="{BE81F745-AC3A-4AC6-A297-38ECB1BCCD43}" dt="2023-09-12T07:26:06.304" v="1327" actId="1036"/>
          <ac:spMkLst>
            <pc:docMk/>
            <pc:sldMk cId="3104630501" sldId="311"/>
            <ac:spMk id="10" creationId="{9F1B5CBA-F039-1801-C2F5-2BE9BB851B91}"/>
          </ac:spMkLst>
        </pc:spChg>
        <pc:spChg chg="add mod">
          <ac:chgData name="Maximilian Lendl" userId="c488799b3f1ed5d8" providerId="LiveId" clId="{BE81F745-AC3A-4AC6-A297-38ECB1BCCD43}" dt="2023-09-12T07:25:13.626" v="1262" actId="1037"/>
          <ac:spMkLst>
            <pc:docMk/>
            <pc:sldMk cId="3104630501" sldId="311"/>
            <ac:spMk id="15" creationId="{892A9769-4E2D-C903-776F-BC4AF0E639D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104630501" sldId="311"/>
            <ac:spMk id="1265" creationId="{00000000-0000-0000-0000-000000000000}"/>
          </ac:spMkLst>
        </pc:spChg>
        <pc:cxnChg chg="mod">
          <ac:chgData name="Maximilian Lendl" userId="c488799b3f1ed5d8" providerId="LiveId" clId="{BE81F745-AC3A-4AC6-A297-38ECB1BCCD43}" dt="2023-09-12T07:19:54.577" v="932" actId="1035"/>
          <ac:cxnSpMkLst>
            <pc:docMk/>
            <pc:sldMk cId="3104630501" sldId="311"/>
            <ac:cxnSpMk id="3" creationId="{DCEAF4D9-5DC6-29E8-42BC-0B1E7882B608}"/>
          </ac:cxnSpMkLst>
        </pc:cxnChg>
        <pc:cxnChg chg="add mod">
          <ac:chgData name="Maximilian Lendl" userId="c488799b3f1ed5d8" providerId="LiveId" clId="{BE81F745-AC3A-4AC6-A297-38ECB1BCCD43}" dt="2023-09-12T07:28:12.338" v="1392" actId="962"/>
          <ac:cxnSpMkLst>
            <pc:docMk/>
            <pc:sldMk cId="3104630501" sldId="311"/>
            <ac:cxnSpMk id="9" creationId="{E81965C8-C23A-35CB-3B26-FD92EFBD34C0}"/>
          </ac:cxnSpMkLst>
        </pc:cxnChg>
        <pc:cxnChg chg="add mod">
          <ac:chgData name="Maximilian Lendl" userId="c488799b3f1ed5d8" providerId="LiveId" clId="{BE81F745-AC3A-4AC6-A297-38ECB1BCCD43}" dt="2023-09-12T07:28:37.244" v="1394" actId="962"/>
          <ac:cxnSpMkLst>
            <pc:docMk/>
            <pc:sldMk cId="3104630501" sldId="311"/>
            <ac:cxnSpMk id="14" creationId="{3B91770F-CD4E-36CD-1DC5-38F61BF0AED4}"/>
          </ac:cxnSpMkLst>
        </pc:cxnChg>
      </pc:sldChg>
      <pc:sldChg chg="delSp modSp mod">
        <pc:chgData name="Maximilian Lendl" userId="c488799b3f1ed5d8" providerId="LiveId" clId="{BE81F745-AC3A-4AC6-A297-38ECB1BCCD43}" dt="2023-09-14T07:51:49.526" v="1425" actId="478"/>
        <pc:sldMkLst>
          <pc:docMk/>
          <pc:sldMk cId="1885817759" sldId="31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885817759" sldId="312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1:49.526" v="1425" actId="478"/>
          <ac:grpSpMkLst>
            <pc:docMk/>
            <pc:sldMk cId="1885817759" sldId="312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119337077" sldId="31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119337077" sldId="313"/>
            <ac:spMk id="1265" creationId="{00000000-0000-0000-0000-000000000000}"/>
          </ac:spMkLst>
        </pc:spChg>
      </pc:sldChg>
      <pc:sldChg chg="delSp modSp mod">
        <pc:chgData name="Maximilian Lendl" userId="c488799b3f1ed5d8" providerId="LiveId" clId="{BE81F745-AC3A-4AC6-A297-38ECB1BCCD43}" dt="2023-09-14T07:52:09.623" v="1428" actId="478"/>
        <pc:sldMkLst>
          <pc:docMk/>
          <pc:sldMk cId="118363132" sldId="315"/>
        </pc:sldMkLst>
        <pc:spChg chg="mod">
          <ac:chgData name="Maximilian Lendl" userId="c488799b3f1ed5d8" providerId="LiveId" clId="{BE81F745-AC3A-4AC6-A297-38ECB1BCCD43}" dt="2023-09-14T07:52:07.778" v="1427" actId="1076"/>
          <ac:spMkLst>
            <pc:docMk/>
            <pc:sldMk cId="118363132" sldId="315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09.623" v="1428" actId="478"/>
          <ac:grpSpMkLst>
            <pc:docMk/>
            <pc:sldMk cId="118363132" sldId="315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128660904" sldId="31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128660904" sldId="317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787518638" sldId="31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787518638" sldId="318"/>
            <ac:spMk id="1265" creationId="{00000000-0000-0000-0000-000000000000}"/>
          </ac:spMkLst>
        </pc:spChg>
      </pc:sldChg>
      <pc:sldChg chg="delSp modSp mod modClrScheme chgLayout">
        <pc:chgData name="Maximilian Lendl" userId="c488799b3f1ed5d8" providerId="LiveId" clId="{BE81F745-AC3A-4AC6-A297-38ECB1BCCD43}" dt="2023-09-14T07:51:37.635" v="1424" actId="14100"/>
        <pc:sldMkLst>
          <pc:docMk/>
          <pc:sldMk cId="3840792219" sldId="321"/>
        </pc:sldMkLst>
        <pc:spChg chg="mod">
          <ac:chgData name="Maximilian Lendl" userId="c488799b3f1ed5d8" providerId="LiveId" clId="{BE81F745-AC3A-4AC6-A297-38ECB1BCCD43}" dt="2023-09-14T07:51:28.218" v="1422" actId="14100"/>
          <ac:spMkLst>
            <pc:docMk/>
            <pc:sldMk cId="3840792219" sldId="321"/>
            <ac:spMk id="11" creationId="{A33FF5EB-EB39-2E8A-59F0-AFDF17615084}"/>
          </ac:spMkLst>
        </pc:spChg>
        <pc:spChg chg="mod">
          <ac:chgData name="Maximilian Lendl" userId="c488799b3f1ed5d8" providerId="LiveId" clId="{BE81F745-AC3A-4AC6-A297-38ECB1BCCD43}" dt="2023-09-14T07:51:37.635" v="1424" actId="14100"/>
          <ac:spMkLst>
            <pc:docMk/>
            <pc:sldMk cId="3840792219" sldId="321"/>
            <ac:spMk id="14" creationId="{29548A00-A702-EF19-64DE-EFA2A5B20598}"/>
          </ac:spMkLst>
        </pc:spChg>
        <pc:spChg chg="mod ord">
          <ac:chgData name="Maximilian Lendl" userId="c488799b3f1ed5d8" providerId="LiveId" clId="{BE81F745-AC3A-4AC6-A297-38ECB1BCCD43}" dt="2023-09-14T07:51:18.955" v="1419" actId="14100"/>
          <ac:spMkLst>
            <pc:docMk/>
            <pc:sldMk cId="3840792219" sldId="321"/>
            <ac:spMk id="984" creationId="{00000000-0000-0000-0000-000000000000}"/>
          </ac:spMkLst>
        </pc:spChg>
        <pc:grpChg chg="del mod">
          <ac:chgData name="Maximilian Lendl" userId="c488799b3f1ed5d8" providerId="LiveId" clId="{BE81F745-AC3A-4AC6-A297-38ECB1BCCD43}" dt="2023-09-14T07:50:20.152" v="1411" actId="478"/>
          <ac:grpSpMkLst>
            <pc:docMk/>
            <pc:sldMk cId="3840792219" sldId="321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682456963" sldId="32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682456963" sldId="323"/>
            <ac:spMk id="1265" creationId="{00000000-0000-0000-0000-000000000000}"/>
          </ac:spMkLst>
        </pc:spChg>
      </pc:sldChg>
      <pc:sldChg chg="delSp modSp mod">
        <pc:chgData name="Maximilian Lendl" userId="c488799b3f1ed5d8" providerId="LiveId" clId="{BE81F745-AC3A-4AC6-A297-38ECB1BCCD43}" dt="2023-09-14T07:52:25.987" v="1430" actId="478"/>
        <pc:sldMkLst>
          <pc:docMk/>
          <pc:sldMk cId="3724892137" sldId="32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25.987" v="1430" actId="478"/>
          <ac:grpSpMkLst>
            <pc:docMk/>
            <pc:sldMk cId="3724892137" sldId="324"/>
            <ac:grpSpMk id="991" creationId="{00000000-0000-0000-0000-000000000000}"/>
          </ac:grpSpMkLst>
        </pc:grpChg>
      </pc:sldChg>
      <pc:sldMasterChg chg="modSldLayout">
        <pc:chgData name="Maximilian Lendl" userId="c488799b3f1ed5d8" providerId="LiveId" clId="{BE81F745-AC3A-4AC6-A297-38ECB1BCCD43}" dt="2023-09-14T07:49:00.644" v="1408"/>
        <pc:sldMasterMkLst>
          <pc:docMk/>
          <pc:sldMasterMk cId="0" sldId="2147483674"/>
        </pc:sldMasterMkLst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137534234" sldId="2147483675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1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1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3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5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114127589" sldId="2147483676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3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5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63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862499004" sldId="2147483677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5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5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7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882783172" sldId="2147483678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7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8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9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115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529884635" sldId="2147483679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29884635" sldId="2147483679"/>
              <ac:grpSpMk id="79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598109870" sldId="2147483681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98109870" sldId="2147483681"/>
              <ac:grpSpMk id="47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98109870" sldId="2147483681"/>
              <ac:grpSpMk id="48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595717038" sldId="2147483682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49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50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516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83781113" sldId="2147483683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2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3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38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72679935" sldId="2147483684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4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6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87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9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481553813" sldId="2147483685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29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0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1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17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1620176019" sldId="2147483686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7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8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9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96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163553793" sldId="2147483687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0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1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35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68400215" sldId="2147483689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4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6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7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80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888289357" sldId="2147483690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2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4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5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63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621361158" sldId="2147483691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30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38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4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7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889249854" sldId="2147483692"/>
          </pc:sldLayoutMkLst>
          <pc:spChg chg="del">
            <ac:chgData name="Maximilian Lendl" userId="c488799b3f1ed5d8" providerId="LiveId" clId="{BE81F745-AC3A-4AC6-A297-38ECB1BCCD43}" dt="2023-09-14T07:49:00.644" v="1408"/>
            <ac:spMkLst>
              <pc:docMk/>
              <pc:sldMasterMk cId="0" sldId="2147483674"/>
              <pc:sldLayoutMk cId="889249854" sldId="2147483692"/>
              <ac:spMk id="815" creationId="{00000000-0000-0000-0000-000000000000}"/>
            </ac:spMkLst>
          </pc:spChg>
          <pc:spChg chg="del">
            <ac:chgData name="Maximilian Lendl" userId="c488799b3f1ed5d8" providerId="LiveId" clId="{BE81F745-AC3A-4AC6-A297-38ECB1BCCD43}" dt="2023-09-14T07:49:00.644" v="1408"/>
            <ac:spMkLst>
              <pc:docMk/>
              <pc:sldMasterMk cId="0" sldId="2147483674"/>
              <pc:sldLayoutMk cId="889249854" sldId="2147483692"/>
              <ac:spMk id="869" creationId="{00000000-0000-0000-0000-000000000000}"/>
            </ac:spMkLst>
          </pc:s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1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1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2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3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4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49" creationId="{00000000-0000-0000-0000-000000000000}"/>
            </ac:grpSpMkLst>
          </pc:grpChg>
        </pc:sldLayoutChg>
      </pc:sldMasterChg>
    </pc:docChg>
  </pc:docChgLst>
  <pc:docChgLst>
    <pc:chgData name="Maximilian Lendl" userId="c488799b3f1ed5d8" providerId="LiveId" clId="{4D165D1D-6ABF-4431-BABC-4912A50D69DC}"/>
    <pc:docChg chg="custSel delSld modSld">
      <pc:chgData name="Maximilian Lendl" userId="c488799b3f1ed5d8" providerId="LiveId" clId="{4D165D1D-6ABF-4431-BABC-4912A50D69DC}" dt="2023-09-14T18:27:05.360" v="29" actId="478"/>
      <pc:docMkLst>
        <pc:docMk/>
      </pc:docMkLst>
      <pc:sldChg chg="delSp mod">
        <pc:chgData name="Maximilian Lendl" userId="c488799b3f1ed5d8" providerId="LiveId" clId="{4D165D1D-6ABF-4431-BABC-4912A50D69DC}" dt="2023-09-14T18:27:05.360" v="29" actId="478"/>
        <pc:sldMkLst>
          <pc:docMk/>
          <pc:sldMk cId="0" sldId="258"/>
        </pc:sldMkLst>
        <pc:grpChg chg="del">
          <ac:chgData name="Maximilian Lendl" userId="c488799b3f1ed5d8" providerId="LiveId" clId="{4D165D1D-6ABF-4431-BABC-4912A50D69DC}" dt="2023-09-14T18:27:05.360" v="29" actId="478"/>
          <ac:grpSpMkLst>
            <pc:docMk/>
            <pc:sldMk cId="0" sldId="258"/>
            <ac:grpSpMk id="991" creationId="{00000000-0000-0000-0000-000000000000}"/>
          </ac:grpSpMkLst>
        </pc:grpChg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0" sldId="26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7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1085225754" sldId="298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1505504652" sldId="299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3347036997" sldId="30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3776197787" sldId="30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1574469205" sldId="304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2685463922" sldId="305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2901155362" sldId="30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2266225384" sldId="308"/>
        </pc:sldMkLst>
      </pc:sldChg>
      <pc:sldChg chg="addSp delSp modSp mod">
        <pc:chgData name="Maximilian Lendl" userId="c488799b3f1ed5d8" providerId="LiveId" clId="{4D165D1D-6ABF-4431-BABC-4912A50D69DC}" dt="2023-09-14T18:24:55.924" v="26" actId="20577"/>
        <pc:sldMkLst>
          <pc:docMk/>
          <pc:sldMk cId="3724892137" sldId="324"/>
        </pc:sldMkLst>
        <pc:spChg chg="add mod">
          <ac:chgData name="Maximilian Lendl" userId="c488799b3f1ed5d8" providerId="LiveId" clId="{4D165D1D-6ABF-4431-BABC-4912A50D69DC}" dt="2023-09-14T18:24:55.924" v="26" actId="20577"/>
          <ac:spMkLst>
            <pc:docMk/>
            <pc:sldMk cId="3724892137" sldId="324"/>
            <ac:spMk id="3" creationId="{73A781A4-84BA-3B44-944D-8E51CA5836EA}"/>
          </ac:spMkLst>
        </pc:spChg>
        <pc:spChg chg="del">
          <ac:chgData name="Maximilian Lendl" userId="c488799b3f1ed5d8" providerId="LiveId" clId="{4D165D1D-6ABF-4431-BABC-4912A50D69DC}" dt="2023-09-14T18:24:05.734" v="6" actId="478"/>
          <ac:spMkLst>
            <pc:docMk/>
            <pc:sldMk cId="3724892137" sldId="324"/>
            <ac:spMk id="4" creationId="{84AAE19F-498D-D57D-0455-84AAF8CE633F}"/>
          </ac:spMkLst>
        </pc:spChg>
        <pc:spChg chg="del">
          <ac:chgData name="Maximilian Lendl" userId="c488799b3f1ed5d8" providerId="LiveId" clId="{4D165D1D-6ABF-4431-BABC-4912A50D69DC}" dt="2023-09-14T18:24:03.190" v="3" actId="478"/>
          <ac:spMkLst>
            <pc:docMk/>
            <pc:sldMk cId="3724892137" sldId="324"/>
            <ac:spMk id="6" creationId="{EE7BB408-31EF-A48A-B9DB-E07ECE8D9A72}"/>
          </ac:spMkLst>
        </pc:spChg>
        <pc:spChg chg="del">
          <ac:chgData name="Maximilian Lendl" userId="c488799b3f1ed5d8" providerId="LiveId" clId="{4D165D1D-6ABF-4431-BABC-4912A50D69DC}" dt="2023-09-14T18:24:07.940" v="8" actId="478"/>
          <ac:spMkLst>
            <pc:docMk/>
            <pc:sldMk cId="3724892137" sldId="324"/>
            <ac:spMk id="8" creationId="{754F1CAC-947B-7D9A-BA55-CA977B793AF7}"/>
          </ac:spMkLst>
        </pc:spChg>
        <pc:spChg chg="del">
          <ac:chgData name="Maximilian Lendl" userId="c488799b3f1ed5d8" providerId="LiveId" clId="{4D165D1D-6ABF-4431-BABC-4912A50D69DC}" dt="2023-09-14T18:24:06.707" v="7" actId="478"/>
          <ac:spMkLst>
            <pc:docMk/>
            <pc:sldMk cId="3724892137" sldId="324"/>
            <ac:spMk id="10" creationId="{24E843CD-ED2E-A650-3B5D-1BB8A5D9B7CB}"/>
          </ac:spMkLst>
        </pc:spChg>
        <pc:spChg chg="del">
          <ac:chgData name="Maximilian Lendl" userId="c488799b3f1ed5d8" providerId="LiveId" clId="{4D165D1D-6ABF-4431-BABC-4912A50D69DC}" dt="2023-09-14T18:24:04.798" v="5" actId="478"/>
          <ac:spMkLst>
            <pc:docMk/>
            <pc:sldMk cId="3724892137" sldId="324"/>
            <ac:spMk id="12" creationId="{00D991A2-505C-9A2C-2650-E33C217025F2}"/>
          </ac:spMkLst>
        </pc:spChg>
        <pc:spChg chg="del">
          <ac:chgData name="Maximilian Lendl" userId="c488799b3f1ed5d8" providerId="LiveId" clId="{4D165D1D-6ABF-4431-BABC-4912A50D69DC}" dt="2023-09-14T18:24:04.047" v="4" actId="478"/>
          <ac:spMkLst>
            <pc:docMk/>
            <pc:sldMk cId="3724892137" sldId="324"/>
            <ac:spMk id="14" creationId="{FC7DEDA5-D3BE-9E8F-6C52-A1D8A41D392B}"/>
          </ac:spMkLst>
        </pc:spChg>
        <pc:spChg chg="del">
          <ac:chgData name="Maximilian Lendl" userId="c488799b3f1ed5d8" providerId="LiveId" clId="{4D165D1D-6ABF-4431-BABC-4912A50D69DC}" dt="2023-09-14T18:24:09.463" v="10" actId="478"/>
          <ac:spMkLst>
            <pc:docMk/>
            <pc:sldMk cId="3724892137" sldId="324"/>
            <ac:spMk id="16" creationId="{7B55AE9D-6442-15AC-D370-C3DBEEBB34D0}"/>
          </ac:spMkLst>
        </pc:spChg>
        <pc:spChg chg="del">
          <ac:chgData name="Maximilian Lendl" userId="c488799b3f1ed5d8" providerId="LiveId" clId="{4D165D1D-6ABF-4431-BABC-4912A50D69DC}" dt="2023-09-14T18:24:08.774" v="9" actId="478"/>
          <ac:spMkLst>
            <pc:docMk/>
            <pc:sldMk cId="3724892137" sldId="324"/>
            <ac:spMk id="18" creationId="{BDFB2200-8A72-D0AC-DB47-B1123EA89919}"/>
          </ac:spMkLst>
        </pc:spChg>
        <pc:graphicFrameChg chg="add del mod">
          <ac:chgData name="Maximilian Lendl" userId="c488799b3f1ed5d8" providerId="LiveId" clId="{4D165D1D-6ABF-4431-BABC-4912A50D69DC}" dt="2023-09-14T18:23:47.110" v="2" actId="478"/>
          <ac:graphicFrameMkLst>
            <pc:docMk/>
            <pc:sldMk cId="3724892137" sldId="324"/>
            <ac:graphicFrameMk id="2" creationId="{00000000-0008-0000-0200-00009F090000}"/>
          </ac:graphicFrameMkLst>
        </pc:graphicFrameChg>
        <pc:graphicFrameChg chg="add del mod">
          <ac:chgData name="Maximilian Lendl" userId="c488799b3f1ed5d8" providerId="LiveId" clId="{4D165D1D-6ABF-4431-BABC-4912A50D69DC}" dt="2023-09-14T18:24:41.461" v="18" actId="478"/>
          <ac:graphicFrameMkLst>
            <pc:docMk/>
            <pc:sldMk cId="3724892137" sldId="324"/>
            <ac:graphicFrameMk id="5" creationId="{7B9E3DEC-43B7-EEE5-638B-26B1A503E722}"/>
          </ac:graphicFrameMkLst>
        </pc:graphicFrameChg>
        <pc:graphicFrameChg chg="add del mod">
          <ac:chgData name="Maximilian Lendl" userId="c488799b3f1ed5d8" providerId="LiveId" clId="{4D165D1D-6ABF-4431-BABC-4912A50D69DC}" dt="2023-09-14T18:24:40.118" v="17" actId="21"/>
          <ac:graphicFrameMkLst>
            <pc:docMk/>
            <pc:sldMk cId="3724892137" sldId="324"/>
            <ac:graphicFrameMk id="7" creationId="{00000000-0008-0000-0200-00009F090000}"/>
          </ac:graphicFrameMkLst>
        </pc:graphicFrameChg>
        <pc:graphicFrameChg chg="add mod">
          <ac:chgData name="Maximilian Lendl" userId="c488799b3f1ed5d8" providerId="LiveId" clId="{4D165D1D-6ABF-4431-BABC-4912A50D69DC}" dt="2023-09-14T18:24:41.806" v="20"/>
          <ac:graphicFrameMkLst>
            <pc:docMk/>
            <pc:sldMk cId="3724892137" sldId="324"/>
            <ac:graphicFrameMk id="9" creationId="{6D70C2E1-04B1-8A44-8633-B2EBDB6FD99B}"/>
          </ac:graphicFrameMkLst>
        </pc:graphicFrameChg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2037714288" sldId="32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143189155" sldId="32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3877088316" sldId="327"/>
        </pc:sldMkLst>
      </pc:sldChg>
    </pc:docChg>
  </pc:docChgLst>
  <pc:docChgLst>
    <pc:chgData name="Maximilian Lendl" userId="c488799b3f1ed5d8" providerId="LiveId" clId="{45DA19B9-0BBA-4FA3-B7ED-0EAEA6D46676}"/>
    <pc:docChg chg="custSel addSld delSld modSld">
      <pc:chgData name="Maximilian Lendl" userId="c488799b3f1ed5d8" providerId="LiveId" clId="{45DA19B9-0BBA-4FA3-B7ED-0EAEA6D46676}" dt="2023-09-14T18:57:19.030" v="123" actId="122"/>
      <pc:docMkLst>
        <pc:docMk/>
      </pc:docMkLst>
      <pc:sldChg chg="modTransition">
        <pc:chgData name="Maximilian Lendl" userId="c488799b3f1ed5d8" providerId="LiveId" clId="{45DA19B9-0BBA-4FA3-B7ED-0EAEA6D46676}" dt="2023-09-14T18:38:26.790" v="64"/>
        <pc:sldMkLst>
          <pc:docMk/>
          <pc:sldMk cId="0" sldId="258"/>
        </pc:sldMkLst>
      </pc:sldChg>
      <pc:sldChg chg="del">
        <pc:chgData name="Maximilian Lendl" userId="c488799b3f1ed5d8" providerId="LiveId" clId="{45DA19B9-0BBA-4FA3-B7ED-0EAEA6D46676}" dt="2023-09-14T18:53:06.230" v="68" actId="47"/>
        <pc:sldMkLst>
          <pc:docMk/>
          <pc:sldMk cId="0" sldId="259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0" sldId="261"/>
        </pc:sldMkLst>
      </pc:sldChg>
      <pc:sldChg chg="add del">
        <pc:chgData name="Maximilian Lendl" userId="c488799b3f1ed5d8" providerId="LiveId" clId="{45DA19B9-0BBA-4FA3-B7ED-0EAEA6D46676}" dt="2023-09-14T18:54:58.174" v="86" actId="47"/>
        <pc:sldMkLst>
          <pc:docMk/>
          <pc:sldMk cId="1085225754" sldId="298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505504652" sldId="299"/>
        </pc:sldMkLst>
      </pc:sldChg>
      <pc:sldChg chg="modSp add">
        <pc:chgData name="Maximilian Lendl" userId="c488799b3f1ed5d8" providerId="LiveId" clId="{45DA19B9-0BBA-4FA3-B7ED-0EAEA6D46676}" dt="2023-09-14T18:30:10.608" v="23" actId="20577"/>
        <pc:sldMkLst>
          <pc:docMk/>
          <pc:sldMk cId="3347036997" sldId="300"/>
        </pc:sldMkLst>
        <pc:graphicFrameChg chg="mod">
          <ac:chgData name="Maximilian Lendl" userId="c488799b3f1ed5d8" providerId="LiveId" clId="{45DA19B9-0BBA-4FA3-B7ED-0EAEA6D46676}" dt="2023-09-14T18:30:10.608" v="23" actId="20577"/>
          <ac:graphicFrameMkLst>
            <pc:docMk/>
            <pc:sldMk cId="3347036997" sldId="300"/>
            <ac:graphicFrameMk id="2" creationId="{00000000-0008-0000-0200-00009F090000}"/>
          </ac:graphicFrameMkLst>
        </pc:graphicFrameChg>
      </pc:sldChg>
      <pc:sldChg chg="add">
        <pc:chgData name="Maximilian Lendl" userId="c488799b3f1ed5d8" providerId="LiveId" clId="{45DA19B9-0BBA-4FA3-B7ED-0EAEA6D46676}" dt="2023-09-14T18:30:56.903" v="24"/>
        <pc:sldMkLst>
          <pc:docMk/>
          <pc:sldMk cId="3776197787" sldId="303"/>
        </pc:sldMkLst>
      </pc:sldChg>
      <pc:sldChg chg="add del">
        <pc:chgData name="Maximilian Lendl" userId="c488799b3f1ed5d8" providerId="LiveId" clId="{45DA19B9-0BBA-4FA3-B7ED-0EAEA6D46676}" dt="2023-09-14T18:33:39.843" v="38" actId="47"/>
        <pc:sldMkLst>
          <pc:docMk/>
          <pc:sldMk cId="1574469205" sldId="304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2685463922" sldId="305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2901155362" sldId="306"/>
        </pc:sldMkLst>
      </pc:sldChg>
      <pc:sldChg chg="add">
        <pc:chgData name="Maximilian Lendl" userId="c488799b3f1ed5d8" providerId="LiveId" clId="{45DA19B9-0BBA-4FA3-B7ED-0EAEA6D46676}" dt="2023-09-14T18:30:56.903" v="24"/>
        <pc:sldMkLst>
          <pc:docMk/>
          <pc:sldMk cId="2266225384" sldId="308"/>
        </pc:sldMkLst>
      </pc:sldChg>
      <pc:sldChg chg="delSp add mod">
        <pc:chgData name="Maximilian Lendl" userId="c488799b3f1ed5d8" providerId="LiveId" clId="{45DA19B9-0BBA-4FA3-B7ED-0EAEA6D46676}" dt="2023-09-14T18:31:13.818" v="25" actId="478"/>
        <pc:sldMkLst>
          <pc:docMk/>
          <pc:sldMk cId="24631006" sldId="314"/>
        </pc:sldMkLst>
        <pc:grpChg chg="del">
          <ac:chgData name="Maximilian Lendl" userId="c488799b3f1ed5d8" providerId="LiveId" clId="{45DA19B9-0BBA-4FA3-B7ED-0EAEA6D46676}" dt="2023-09-14T18:31:13.818" v="25" actId="478"/>
          <ac:grpSpMkLst>
            <pc:docMk/>
            <pc:sldMk cId="24631006" sldId="314"/>
            <ac:grpSpMk id="1266" creationId="{00000000-0000-0000-0000-000000000000}"/>
          </ac:grpSpMkLst>
        </pc:grpChg>
      </pc:sldChg>
      <pc:sldChg chg="modSp mod">
        <pc:chgData name="Maximilian Lendl" userId="c488799b3f1ed5d8" providerId="LiveId" clId="{45DA19B9-0BBA-4FA3-B7ED-0EAEA6D46676}" dt="2023-09-14T18:45:35.264" v="65" actId="14100"/>
        <pc:sldMkLst>
          <pc:docMk/>
          <pc:sldMk cId="118363132" sldId="315"/>
        </pc:sldMkLst>
        <pc:spChg chg="mod">
          <ac:chgData name="Maximilian Lendl" userId="c488799b3f1ed5d8" providerId="LiveId" clId="{45DA19B9-0BBA-4FA3-B7ED-0EAEA6D46676}" dt="2023-09-14T18:45:35.264" v="65" actId="14100"/>
          <ac:spMkLst>
            <pc:docMk/>
            <pc:sldMk cId="118363132" sldId="315"/>
            <ac:spMk id="17" creationId="{FD174331-34E2-CE45-3231-F7A0F31B765A}"/>
          </ac:spMkLst>
        </pc:spChg>
      </pc:sldChg>
      <pc:sldChg chg="delSp add mod setBg">
        <pc:chgData name="Maximilian Lendl" userId="c488799b3f1ed5d8" providerId="LiveId" clId="{45DA19B9-0BBA-4FA3-B7ED-0EAEA6D46676}" dt="2023-09-14T18:31:20.628" v="26" actId="478"/>
        <pc:sldMkLst>
          <pc:docMk/>
          <pc:sldMk cId="1812322416" sldId="316"/>
        </pc:sldMkLst>
        <pc:grpChg chg="del">
          <ac:chgData name="Maximilian Lendl" userId="c488799b3f1ed5d8" providerId="LiveId" clId="{45DA19B9-0BBA-4FA3-B7ED-0EAEA6D46676}" dt="2023-09-14T18:31:20.628" v="26" actId="478"/>
          <ac:grpSpMkLst>
            <pc:docMk/>
            <pc:sldMk cId="1812322416" sldId="316"/>
            <ac:grpSpMk id="991" creationId="{00000000-0000-0000-0000-000000000000}"/>
          </ac:grpSpMkLst>
        </pc:grpChg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976905403" sldId="319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863607678" sldId="320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857358404" sldId="325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719884762" sldId="326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504058336" sldId="327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024738764" sldId="328"/>
        </pc:sldMkLst>
      </pc:sldChg>
      <pc:sldChg chg="add setBg">
        <pc:chgData name="Maximilian Lendl" userId="c488799b3f1ed5d8" providerId="LiveId" clId="{45DA19B9-0BBA-4FA3-B7ED-0EAEA6D46676}" dt="2023-09-14T18:30:56.903" v="24"/>
        <pc:sldMkLst>
          <pc:docMk/>
          <pc:sldMk cId="4113737885" sldId="329"/>
        </pc:sldMkLst>
      </pc:sldChg>
      <pc:sldChg chg="add setBg">
        <pc:chgData name="Maximilian Lendl" userId="c488799b3f1ed5d8" providerId="LiveId" clId="{45DA19B9-0BBA-4FA3-B7ED-0EAEA6D46676}" dt="2023-09-14T18:30:56.903" v="24"/>
        <pc:sldMkLst>
          <pc:docMk/>
          <pc:sldMk cId="386761249" sldId="330"/>
        </pc:sldMkLst>
      </pc:sldChg>
      <pc:sldChg chg="add setBg">
        <pc:chgData name="Maximilian Lendl" userId="c488799b3f1ed5d8" providerId="LiveId" clId="{45DA19B9-0BBA-4FA3-B7ED-0EAEA6D46676}" dt="2023-09-14T18:30:56.903" v="24"/>
        <pc:sldMkLst>
          <pc:docMk/>
          <pc:sldMk cId="3475571695" sldId="331"/>
        </pc:sldMkLst>
      </pc:sldChg>
      <pc:sldChg chg="addSp delSp modSp add mod">
        <pc:chgData name="Maximilian Lendl" userId="c488799b3f1ed5d8" providerId="LiveId" clId="{45DA19B9-0BBA-4FA3-B7ED-0EAEA6D46676}" dt="2023-09-14T18:33:34.317" v="37" actId="20577"/>
        <pc:sldMkLst>
          <pc:docMk/>
          <pc:sldMk cId="854921805" sldId="332"/>
        </pc:sldMkLst>
        <pc:spChg chg="mod">
          <ac:chgData name="Maximilian Lendl" userId="c488799b3f1ed5d8" providerId="LiveId" clId="{45DA19B9-0BBA-4FA3-B7ED-0EAEA6D46676}" dt="2023-09-14T18:33:34.317" v="37" actId="20577"/>
          <ac:spMkLst>
            <pc:docMk/>
            <pc:sldMk cId="854921805" sldId="332"/>
            <ac:spMk id="3" creationId="{73A781A4-84BA-3B44-944D-8E51CA5836EA}"/>
          </ac:spMkLst>
        </pc:spChg>
        <pc:graphicFrameChg chg="del">
          <ac:chgData name="Maximilian Lendl" userId="c488799b3f1ed5d8" providerId="LiveId" clId="{45DA19B9-0BBA-4FA3-B7ED-0EAEA6D46676}" dt="2023-09-14T18:33:21.903" v="32" actId="478"/>
          <ac:graphicFrameMkLst>
            <pc:docMk/>
            <pc:sldMk cId="854921805" sldId="332"/>
            <ac:graphicFrameMk id="9" creationId="{6D70C2E1-04B1-8A44-8633-B2EBDB6FD99B}"/>
          </ac:graphicFrameMkLst>
        </pc:graphicFrameChg>
        <pc:picChg chg="add del mod">
          <ac:chgData name="Maximilian Lendl" userId="c488799b3f1ed5d8" providerId="LiveId" clId="{45DA19B9-0BBA-4FA3-B7ED-0EAEA6D46676}" dt="2023-09-14T18:33:20.964" v="31" actId="21"/>
          <ac:picMkLst>
            <pc:docMk/>
            <pc:sldMk cId="854921805" sldId="332"/>
            <ac:picMk id="2" creationId="{47D72A9B-AE51-3CA9-AB2A-222BFE7DE0A7}"/>
          </ac:picMkLst>
        </pc:picChg>
        <pc:picChg chg="add mod">
          <ac:chgData name="Maximilian Lendl" userId="c488799b3f1ed5d8" providerId="LiveId" clId="{45DA19B9-0BBA-4FA3-B7ED-0EAEA6D46676}" dt="2023-09-14T18:33:22.293" v="33"/>
          <ac:picMkLst>
            <pc:docMk/>
            <pc:sldMk cId="854921805" sldId="332"/>
            <ac:picMk id="4" creationId="{156481ED-8199-40FA-4D4D-B9D127346479}"/>
          </ac:picMkLst>
        </pc:picChg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989952865" sldId="333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4129684983" sldId="334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053851488" sldId="335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1512864921" sldId="336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1846770236" sldId="337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817653548" sldId="338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503585402" sldId="339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891375251" sldId="340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903708815" sldId="341"/>
        </pc:sldMkLst>
      </pc:sldChg>
      <pc:sldChg chg="add">
        <pc:chgData name="Maximilian Lendl" userId="c488799b3f1ed5d8" providerId="LiveId" clId="{45DA19B9-0BBA-4FA3-B7ED-0EAEA6D46676}" dt="2023-09-14T18:53:04.321" v="67"/>
        <pc:sldMkLst>
          <pc:docMk/>
          <pc:sldMk cId="0" sldId="342"/>
        </pc:sldMkLst>
      </pc:sldChg>
      <pc:sldChg chg="addSp delSp modSp add mod">
        <pc:chgData name="Maximilian Lendl" userId="c488799b3f1ed5d8" providerId="LiveId" clId="{45DA19B9-0BBA-4FA3-B7ED-0EAEA6D46676}" dt="2023-09-14T18:54:55.362" v="85" actId="20577"/>
        <pc:sldMkLst>
          <pc:docMk/>
          <pc:sldMk cId="136472787" sldId="343"/>
        </pc:sldMkLst>
        <pc:spChg chg="mod">
          <ac:chgData name="Maximilian Lendl" userId="c488799b3f1ed5d8" providerId="LiveId" clId="{45DA19B9-0BBA-4FA3-B7ED-0EAEA6D46676}" dt="2023-09-14T18:54:55.362" v="85" actId="20577"/>
          <ac:spMkLst>
            <pc:docMk/>
            <pc:sldMk cId="136472787" sldId="343"/>
            <ac:spMk id="12" creationId="{00D991A2-505C-9A2C-2650-E33C217025F2}"/>
          </ac:spMkLst>
        </pc:spChg>
        <pc:graphicFrameChg chg="del">
          <ac:chgData name="Maximilian Lendl" userId="c488799b3f1ed5d8" providerId="LiveId" clId="{45DA19B9-0BBA-4FA3-B7ED-0EAEA6D46676}" dt="2023-09-14T18:54:33.690" v="74" actId="478"/>
          <ac:graphicFrameMkLst>
            <pc:docMk/>
            <pc:sldMk cId="136472787" sldId="343"/>
            <ac:graphicFrameMk id="2" creationId="{00000000-0008-0000-0200-00009F090000}"/>
          </ac:graphicFrameMkLst>
        </pc:graphicFrameChg>
        <pc:graphicFrameChg chg="add del mod">
          <ac:chgData name="Maximilian Lendl" userId="c488799b3f1ed5d8" providerId="LiveId" clId="{45DA19B9-0BBA-4FA3-B7ED-0EAEA6D46676}" dt="2023-09-14T18:54:32.296" v="73" actId="21"/>
          <ac:graphicFrameMkLst>
            <pc:docMk/>
            <pc:sldMk cId="136472787" sldId="343"/>
            <ac:graphicFrameMk id="3" creationId="{477EF3EA-35F6-5B78-E0EC-DD3BAFF6BE28}"/>
          </ac:graphicFrameMkLst>
        </pc:graphicFrameChg>
        <pc:graphicFrameChg chg="add mod">
          <ac:chgData name="Maximilian Lendl" userId="c488799b3f1ed5d8" providerId="LiveId" clId="{45DA19B9-0BBA-4FA3-B7ED-0EAEA6D46676}" dt="2023-09-14T18:54:34.250" v="75"/>
          <ac:graphicFrameMkLst>
            <pc:docMk/>
            <pc:sldMk cId="136472787" sldId="343"/>
            <ac:graphicFrameMk id="5" creationId="{C3BD1DF3-2847-6AEF-773C-2C57ED71E04F}"/>
          </ac:graphicFrameMkLst>
        </pc:graphicFrameChg>
      </pc:sldChg>
      <pc:sldChg chg="modSp new mod">
        <pc:chgData name="Maximilian Lendl" userId="c488799b3f1ed5d8" providerId="LiveId" clId="{45DA19B9-0BBA-4FA3-B7ED-0EAEA6D46676}" dt="2023-09-14T18:57:19.030" v="123" actId="122"/>
        <pc:sldMkLst>
          <pc:docMk/>
          <pc:sldMk cId="2549657878" sldId="344"/>
        </pc:sldMkLst>
        <pc:spChg chg="mod">
          <ac:chgData name="Maximilian Lendl" userId="c488799b3f1ed5d8" providerId="LiveId" clId="{45DA19B9-0BBA-4FA3-B7ED-0EAEA6D46676}" dt="2023-09-14T18:57:19.030" v="123" actId="122"/>
          <ac:spMkLst>
            <pc:docMk/>
            <pc:sldMk cId="2549657878" sldId="344"/>
            <ac:spMk id="2" creationId="{037DB4A5-4316-216D-F67F-5E510677A94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128842454dcdeb9a/Dokumente/DA_Projekt_Protokoll_Bieder_Marc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128842454dcdeb9a/Dokumente/DA_Projekt_Protokoll_Bieder_Marc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f768ff8e5849eef5/Things/Schule/DA/DA_Projekt_Protokoll_V20170429_Templat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c488799b3f1ed5d8/Schule/DA/DA_Protokoll_Lend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Bieder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5.4166666666666661</c:v>
                </c:pt>
                <c:pt idx="5">
                  <c:v>3.4166666666666665</c:v>
                </c:pt>
                <c:pt idx="6">
                  <c:v>7.583333333333333</c:v>
                </c:pt>
                <c:pt idx="7">
                  <c:v>0</c:v>
                </c:pt>
                <c:pt idx="8">
                  <c:v>0</c:v>
                </c:pt>
                <c:pt idx="9">
                  <c:v>22.083333333333336</c:v>
                </c:pt>
                <c:pt idx="10">
                  <c:v>23.666666666666664</c:v>
                </c:pt>
                <c:pt idx="11">
                  <c:v>12.666666666666666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25.5</c:v>
                </c:pt>
                <c:pt idx="18">
                  <c:v>4.75</c:v>
                </c:pt>
                <c:pt idx="19">
                  <c:v>0</c:v>
                </c:pt>
                <c:pt idx="20">
                  <c:v>0</c:v>
                </c:pt>
                <c:pt idx="21">
                  <c:v>7.833333333333333</c:v>
                </c:pt>
                <c:pt idx="22">
                  <c:v>7.6666666666666661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EA-479B-A0A8-38DF6EE97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</a:t>
                </a:r>
                <a:r>
                  <a:rPr lang="de-AT" baseline="0"/>
                  <a:t> / 2024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Bieder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5.4166666666666661</c:v>
                </c:pt>
                <c:pt idx="5">
                  <c:v>3.4166666666666665</c:v>
                </c:pt>
                <c:pt idx="6">
                  <c:v>7.583333333333333</c:v>
                </c:pt>
                <c:pt idx="7">
                  <c:v>0</c:v>
                </c:pt>
                <c:pt idx="8">
                  <c:v>0</c:v>
                </c:pt>
                <c:pt idx="9">
                  <c:v>22.083333333333336</c:v>
                </c:pt>
                <c:pt idx="10">
                  <c:v>23.666666666666664</c:v>
                </c:pt>
                <c:pt idx="11">
                  <c:v>12.666666666666666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25.5</c:v>
                </c:pt>
                <c:pt idx="18">
                  <c:v>4.75</c:v>
                </c:pt>
                <c:pt idx="19">
                  <c:v>0</c:v>
                </c:pt>
                <c:pt idx="20">
                  <c:v>0</c:v>
                </c:pt>
                <c:pt idx="21">
                  <c:v>7.833333333333333</c:v>
                </c:pt>
                <c:pt idx="22">
                  <c:v>7.6666666666666661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F8-4C02-8F05-7A746AD962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</a:t>
                </a:r>
                <a:r>
                  <a:rPr lang="de-AT" baseline="0"/>
                  <a:t> / 2024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 dirty="0"/>
              <a:t>Zeitaufwand /</a:t>
            </a:r>
            <a:r>
              <a:rPr lang="de-AT" baseline="0" dirty="0"/>
              <a:t> Heinicke</a:t>
            </a:r>
            <a:r>
              <a:rPr lang="de-AT" dirty="0"/>
              <a:t> </a:t>
            </a:r>
          </a:p>
        </c:rich>
      </c:tx>
      <c:layout>
        <c:manualLayout>
          <c:xMode val="edge"/>
          <c:yMode val="edge"/>
          <c:x val="0.40444834964670401"/>
          <c:y val="5.2326351690613906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4.4166666666666661</c:v>
                </c:pt>
                <c:pt idx="5">
                  <c:v>0</c:v>
                </c:pt>
                <c:pt idx="6">
                  <c:v>0</c:v>
                </c:pt>
                <c:pt idx="7">
                  <c:v>2.0833333333333335</c:v>
                </c:pt>
                <c:pt idx="8">
                  <c:v>0</c:v>
                </c:pt>
                <c:pt idx="9">
                  <c:v>2.5</c:v>
                </c:pt>
                <c:pt idx="10">
                  <c:v>5.75</c:v>
                </c:pt>
                <c:pt idx="11">
                  <c:v>18.083333333333336</c:v>
                </c:pt>
                <c:pt idx="12">
                  <c:v>0</c:v>
                </c:pt>
                <c:pt idx="13">
                  <c:v>0</c:v>
                </c:pt>
                <c:pt idx="14">
                  <c:v>2.833333333333333</c:v>
                </c:pt>
                <c:pt idx="15">
                  <c:v>0</c:v>
                </c:pt>
                <c:pt idx="16">
                  <c:v>0</c:v>
                </c:pt>
                <c:pt idx="17">
                  <c:v>0.58333333333333337</c:v>
                </c:pt>
                <c:pt idx="18">
                  <c:v>8.9166666666666661</c:v>
                </c:pt>
                <c:pt idx="19">
                  <c:v>5.583333333333333</c:v>
                </c:pt>
                <c:pt idx="20">
                  <c:v>8.8333333333333339</c:v>
                </c:pt>
                <c:pt idx="21">
                  <c:v>5.333333333333333</c:v>
                </c:pt>
                <c:pt idx="22">
                  <c:v>3.583333333333333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5-4204-BA55-2E1D08AD7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 / 2024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Lendl </a:t>
            </a:r>
          </a:p>
        </c:rich>
      </c:tx>
      <c:layout>
        <c:manualLayout>
          <c:xMode val="edge"/>
          <c:yMode val="edge"/>
          <c:x val="0.3990570669642179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3.4166666666666665</c:v>
                </c:pt>
                <c:pt idx="5">
                  <c:v>3.4166666666666665</c:v>
                </c:pt>
                <c:pt idx="6">
                  <c:v>4.583333333333333</c:v>
                </c:pt>
                <c:pt idx="7">
                  <c:v>3.4166666666666665</c:v>
                </c:pt>
                <c:pt idx="8">
                  <c:v>0</c:v>
                </c:pt>
                <c:pt idx="9">
                  <c:v>5.6833333333333336</c:v>
                </c:pt>
                <c:pt idx="10">
                  <c:v>1.4833333333333334</c:v>
                </c:pt>
                <c:pt idx="11">
                  <c:v>7.9</c:v>
                </c:pt>
                <c:pt idx="12">
                  <c:v>1.9333333333333331</c:v>
                </c:pt>
                <c:pt idx="13">
                  <c:v>2.8</c:v>
                </c:pt>
                <c:pt idx="14">
                  <c:v>1.1499999999999999</c:v>
                </c:pt>
                <c:pt idx="15">
                  <c:v>6.45</c:v>
                </c:pt>
                <c:pt idx="16">
                  <c:v>1.4333333333333333</c:v>
                </c:pt>
                <c:pt idx="17">
                  <c:v>7.0666666666666673</c:v>
                </c:pt>
                <c:pt idx="18">
                  <c:v>2</c:v>
                </c:pt>
                <c:pt idx="19">
                  <c:v>9.1</c:v>
                </c:pt>
                <c:pt idx="20">
                  <c:v>4.2166666666666668</c:v>
                </c:pt>
                <c:pt idx="21">
                  <c:v>11.566666666666666</c:v>
                </c:pt>
                <c:pt idx="22">
                  <c:v>5.85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5B-43A5-B0BC-E6067148F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 / 2024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71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33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4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95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04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1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852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9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42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250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782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46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40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208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66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76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77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8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040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417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771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585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062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6455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597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2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415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76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56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743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148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27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899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672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400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374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7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91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4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1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53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867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87453898-E63E-DBF7-9637-D9CE88D4B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9BC996E-75A7-9D43-C427-1D00CB7EC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A75071A-F4C5-4AA5-F43A-E011C6ABE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6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6BC0C5F-791F-7714-EE9F-B5B6794A8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D37F884-3806-41A5-6C0D-8248DE540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4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032A6DE-88C6-B327-56C3-BC2A6CDA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7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>
            <a:spLocks noGrp="1"/>
          </p:cNvSpPr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8"/>
          <p:cNvSpPr txBox="1">
            <a:spLocks noGrp="1"/>
          </p:cNvSpPr>
          <p:nvPr>
            <p:ph type="subTitle" idx="1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8"/>
          <p:cNvSpPr txBox="1">
            <a:spLocks noGrp="1"/>
          </p:cNvSpPr>
          <p:nvPr>
            <p:ph type="subTitle" idx="2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18"/>
          <p:cNvSpPr txBox="1">
            <a:spLocks noGrp="1"/>
          </p:cNvSpPr>
          <p:nvPr>
            <p:ph type="subTitle" idx="3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8"/>
          <p:cNvSpPr txBox="1">
            <a:spLocks noGrp="1"/>
          </p:cNvSpPr>
          <p:nvPr>
            <p:ph type="subTitle" idx="4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8"/>
          <p:cNvSpPr txBox="1">
            <a:spLocks noGrp="1"/>
          </p:cNvSpPr>
          <p:nvPr>
            <p:ph type="subTitle" idx="5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8"/>
          <p:cNvSpPr txBox="1">
            <a:spLocks noGrp="1"/>
          </p:cNvSpPr>
          <p:nvPr>
            <p:ph type="subTitle" idx="6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18"/>
          <p:cNvSpPr txBox="1">
            <a:spLocks noGrp="1"/>
          </p:cNvSpPr>
          <p:nvPr>
            <p:ph type="subTitle" idx="7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8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F76C1181-3CDF-21E5-E89C-0EE872BB4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3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9"/>
          <p:cNvSpPr txBox="1">
            <a:spLocks noGrp="1"/>
          </p:cNvSpPr>
          <p:nvPr>
            <p:ph type="subTitle" idx="1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19"/>
          <p:cNvSpPr txBox="1">
            <a:spLocks noGrp="1"/>
          </p:cNvSpPr>
          <p:nvPr>
            <p:ph type="subTitle" idx="2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19"/>
          <p:cNvSpPr txBox="1">
            <a:spLocks noGrp="1"/>
          </p:cNvSpPr>
          <p:nvPr>
            <p:ph type="subTitle" idx="3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9"/>
          <p:cNvSpPr txBox="1">
            <a:spLocks noGrp="1"/>
          </p:cNvSpPr>
          <p:nvPr>
            <p:ph type="subTitle" idx="4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19"/>
          <p:cNvSpPr txBox="1">
            <a:spLocks noGrp="1"/>
          </p:cNvSpPr>
          <p:nvPr>
            <p:ph type="subTitle" idx="5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19"/>
          <p:cNvSpPr txBox="1">
            <a:spLocks noGrp="1"/>
          </p:cNvSpPr>
          <p:nvPr>
            <p:ph type="subTitle" idx="6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19"/>
          <p:cNvSpPr txBox="1">
            <a:spLocks noGrp="1"/>
          </p:cNvSpPr>
          <p:nvPr>
            <p:ph type="subTitle" idx="7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19"/>
          <p:cNvSpPr txBox="1">
            <a:spLocks noGrp="1"/>
          </p:cNvSpPr>
          <p:nvPr>
            <p:ph type="subTitle" idx="8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19"/>
          <p:cNvSpPr txBox="1">
            <a:spLocks noGrp="1"/>
          </p:cNvSpPr>
          <p:nvPr>
            <p:ph type="subTitle" idx="9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19"/>
          <p:cNvSpPr txBox="1">
            <a:spLocks noGrp="1"/>
          </p:cNvSpPr>
          <p:nvPr>
            <p:ph type="subTitle" idx="13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19"/>
          <p:cNvSpPr txBox="1">
            <a:spLocks noGrp="1"/>
          </p:cNvSpPr>
          <p:nvPr>
            <p:ph type="subTitle" idx="14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19"/>
          <p:cNvSpPr txBox="1">
            <a:spLocks noGrp="1"/>
          </p:cNvSpPr>
          <p:nvPr>
            <p:ph type="subTitle" idx="15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5592AE6-55BE-81F2-F088-C8E81E7E0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2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>
            <a:spLocks noGrp="1"/>
          </p:cNvSpPr>
          <p:nvPr>
            <p:ph type="title" hasCustomPrompt="1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>
            <a:spLocks noGrp="1"/>
          </p:cNvSpPr>
          <p:nvPr>
            <p:ph type="subTitle" idx="1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20"/>
          <p:cNvSpPr txBox="1">
            <a:spLocks noGrp="1"/>
          </p:cNvSpPr>
          <p:nvPr>
            <p:ph type="title" idx="2" hasCustomPrompt="1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>
            <a:spLocks noGrp="1"/>
          </p:cNvSpPr>
          <p:nvPr>
            <p:ph type="subTitle" idx="3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20"/>
          <p:cNvSpPr txBox="1">
            <a:spLocks noGrp="1"/>
          </p:cNvSpPr>
          <p:nvPr>
            <p:ph type="title" idx="4" hasCustomPrompt="1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>
            <a:spLocks noGrp="1"/>
          </p:cNvSpPr>
          <p:nvPr>
            <p:ph type="subTitle" idx="5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6463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1808177F-3B9A-8B17-DD47-291C853C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4917C563-BD84-4229-EB83-78266346E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>
            <a:spLocks noGrp="1"/>
          </p:cNvSpPr>
          <p:nvPr>
            <p:ph type="ctrTitle"/>
          </p:nvPr>
        </p:nvSpPr>
        <p:spPr>
          <a:xfrm>
            <a:off x="782850" y="1264217"/>
            <a:ext cx="3380400" cy="712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782850" y="2542667"/>
            <a:ext cx="3687900" cy="134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5" name="Google Shape;815;p22"/>
          <p:cNvSpPr txBox="1"/>
          <p:nvPr/>
        </p:nvSpPr>
        <p:spPr>
          <a:xfrm>
            <a:off x="3038500" y="3831325"/>
            <a:ext cx="45435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816" name="Google Shape;816;p22"/>
          <p:cNvGrpSpPr/>
          <p:nvPr/>
        </p:nvGrpSpPr>
        <p:grpSpPr>
          <a:xfrm flipH="1">
            <a:off x="-262674" y="3935863"/>
            <a:ext cx="716725" cy="901375"/>
            <a:chOff x="-3888525" y="-2483300"/>
            <a:chExt cx="716725" cy="901375"/>
          </a:xfrm>
        </p:grpSpPr>
        <p:sp>
          <p:nvSpPr>
            <p:cNvPr id="817" name="Google Shape;817;p2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2"/>
          <p:cNvGrpSpPr/>
          <p:nvPr/>
        </p:nvGrpSpPr>
        <p:grpSpPr>
          <a:xfrm flipH="1">
            <a:off x="454038" y="4456988"/>
            <a:ext cx="323925" cy="323650"/>
            <a:chOff x="1608625" y="299800"/>
            <a:chExt cx="323925" cy="323650"/>
          </a:xfrm>
        </p:grpSpPr>
        <p:sp>
          <p:nvSpPr>
            <p:cNvPr id="820" name="Google Shape;820;p22"/>
            <p:cNvSpPr/>
            <p:nvPr/>
          </p:nvSpPr>
          <p:spPr>
            <a:xfrm>
              <a:off x="1633450" y="324425"/>
              <a:ext cx="275900" cy="274200"/>
            </a:xfrm>
            <a:custGeom>
              <a:avLst/>
              <a:gdLst/>
              <a:ahLst/>
              <a:cxnLst/>
              <a:rect l="l" t="t" r="r" b="b"/>
              <a:pathLst>
                <a:path w="11036" h="10968" extrusionOk="0">
                  <a:moveTo>
                    <a:pt x="10830" y="0"/>
                  </a:moveTo>
                  <a:cubicBezTo>
                    <a:pt x="10795" y="0"/>
                    <a:pt x="10758" y="16"/>
                    <a:pt x="10725" y="54"/>
                  </a:cubicBezTo>
                  <a:lnTo>
                    <a:pt x="46" y="10733"/>
                  </a:lnTo>
                  <a:cubicBezTo>
                    <a:pt x="1" y="10789"/>
                    <a:pt x="1" y="10867"/>
                    <a:pt x="46" y="10923"/>
                  </a:cubicBezTo>
                  <a:cubicBezTo>
                    <a:pt x="79" y="10956"/>
                    <a:pt x="112" y="10968"/>
                    <a:pt x="146" y="10968"/>
                  </a:cubicBezTo>
                  <a:cubicBezTo>
                    <a:pt x="191" y="10968"/>
                    <a:pt x="224" y="10956"/>
                    <a:pt x="246" y="10923"/>
                  </a:cubicBezTo>
                  <a:lnTo>
                    <a:pt x="10926" y="254"/>
                  </a:lnTo>
                  <a:cubicBezTo>
                    <a:pt x="11036" y="153"/>
                    <a:pt x="10941" y="0"/>
                    <a:pt x="10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875625" y="299800"/>
              <a:ext cx="56925" cy="56950"/>
            </a:xfrm>
            <a:custGeom>
              <a:avLst/>
              <a:gdLst/>
              <a:ahLst/>
              <a:cxnLst/>
              <a:rect l="l" t="t" r="r" b="b"/>
              <a:pathLst>
                <a:path w="2277" h="2278" extrusionOk="0">
                  <a:moveTo>
                    <a:pt x="1139" y="1"/>
                  </a:moveTo>
                  <a:cubicBezTo>
                    <a:pt x="514" y="1"/>
                    <a:pt x="0" y="514"/>
                    <a:pt x="0" y="1139"/>
                  </a:cubicBezTo>
                  <a:cubicBezTo>
                    <a:pt x="0" y="1764"/>
                    <a:pt x="514" y="2277"/>
                    <a:pt x="1139" y="2277"/>
                  </a:cubicBezTo>
                  <a:cubicBezTo>
                    <a:pt x="1764" y="2277"/>
                    <a:pt x="2277" y="1764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1608625" y="566800"/>
              <a:ext cx="56950" cy="56650"/>
            </a:xfrm>
            <a:custGeom>
              <a:avLst/>
              <a:gdLst/>
              <a:ahLst/>
              <a:cxnLst/>
              <a:rect l="l" t="t" r="r" b="b"/>
              <a:pathLst>
                <a:path w="2278" h="2266" extrusionOk="0">
                  <a:moveTo>
                    <a:pt x="1139" y="0"/>
                  </a:moveTo>
                  <a:cubicBezTo>
                    <a:pt x="514" y="0"/>
                    <a:pt x="1" y="503"/>
                    <a:pt x="1" y="1127"/>
                  </a:cubicBezTo>
                  <a:cubicBezTo>
                    <a:pt x="1" y="1764"/>
                    <a:pt x="514" y="2266"/>
                    <a:pt x="1139" y="2266"/>
                  </a:cubicBezTo>
                  <a:cubicBezTo>
                    <a:pt x="1775" y="2266"/>
                    <a:pt x="2277" y="1764"/>
                    <a:pt x="2277" y="1127"/>
                  </a:cubicBezTo>
                  <a:cubicBezTo>
                    <a:pt x="2277" y="503"/>
                    <a:pt x="1775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22"/>
          <p:cNvGrpSpPr/>
          <p:nvPr/>
        </p:nvGrpSpPr>
        <p:grpSpPr>
          <a:xfrm flipH="1">
            <a:off x="2309235" y="-400369"/>
            <a:ext cx="1019565" cy="1290805"/>
            <a:chOff x="-4017975" y="-49702"/>
            <a:chExt cx="1162825" cy="1472177"/>
          </a:xfrm>
        </p:grpSpPr>
        <p:sp>
          <p:nvSpPr>
            <p:cNvPr id="836" name="Google Shape;836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>
            <a:off x="3698801" y="156500"/>
            <a:ext cx="873200" cy="618275"/>
            <a:chOff x="2240101" y="2000"/>
            <a:chExt cx="873200" cy="618275"/>
          </a:xfrm>
        </p:grpSpPr>
        <p:grpSp>
          <p:nvGrpSpPr>
            <p:cNvPr id="844" name="Google Shape;844;p22"/>
            <p:cNvGrpSpPr/>
            <p:nvPr/>
          </p:nvGrpSpPr>
          <p:grpSpPr>
            <a:xfrm flipH="1">
              <a:off x="2240101" y="2000"/>
              <a:ext cx="323925" cy="323650"/>
              <a:chOff x="1608625" y="299800"/>
              <a:chExt cx="323925" cy="323650"/>
            </a:xfrm>
          </p:grpSpPr>
          <p:sp>
            <p:nvSpPr>
              <p:cNvPr id="845" name="Google Shape;845;p22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22"/>
            <p:cNvSpPr/>
            <p:nvPr/>
          </p:nvSpPr>
          <p:spPr>
            <a:xfrm flipH="1">
              <a:off x="2564026" y="7337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4163242" y="3973306"/>
            <a:ext cx="1938846" cy="1720830"/>
            <a:chOff x="-4912150" y="-540150"/>
            <a:chExt cx="2211275" cy="1962625"/>
          </a:xfrm>
        </p:grpSpPr>
        <p:sp>
          <p:nvSpPr>
            <p:cNvPr id="850" name="Google Shape;850;p2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-3248550" y="-540150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2"/>
          <p:cNvSpPr txBox="1"/>
          <p:nvPr/>
        </p:nvSpPr>
        <p:spPr>
          <a:xfrm>
            <a:off x="4980600" y="2573200"/>
            <a:ext cx="33804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CRÉDITS: Ce modèle de présentation a été créé par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comprenant des icônes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des infographies et des images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4B81D4D-69C4-7D17-FFFC-0E8453F82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34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89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0336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14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4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82850" y="1995825"/>
            <a:ext cx="3904500" cy="259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subTitle" idx="2"/>
          </p:nvPr>
        </p:nvSpPr>
        <p:spPr>
          <a:xfrm>
            <a:off x="1682625" y="1355275"/>
            <a:ext cx="5779200" cy="53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B131BE6B-7D8A-4192-BA8A-2D0817ABD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917813" y="740425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4437188" y="3399874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4874588" y="2388438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917813" y="1751950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 rot="10800000">
            <a:off x="-287269" y="3176993"/>
            <a:ext cx="1803578" cy="1592367"/>
            <a:chOff x="-4912150" y="-393637"/>
            <a:chExt cx="2057000" cy="1816112"/>
          </a:xfrm>
        </p:grpSpPr>
        <p:sp>
          <p:nvSpPr>
            <p:cNvPr id="145" name="Google Shape;145;p5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39350" y="414138"/>
            <a:ext cx="1040638" cy="901375"/>
            <a:chOff x="8457538" y="810363"/>
            <a:chExt cx="1040638" cy="90137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2021856" y="3530393"/>
            <a:ext cx="1019565" cy="1290805"/>
            <a:chOff x="-4017975" y="-49702"/>
            <a:chExt cx="1162825" cy="1472177"/>
          </a:xfrm>
        </p:grpSpPr>
        <p:sp>
          <p:nvSpPr>
            <p:cNvPr id="173" name="Google Shape;17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08BFE7C-C93B-341F-E791-03E7CFAEF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4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2F3CD58-6CE6-DCA0-3E84-10F631698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subTitle" idx="1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94838A31-9075-50DD-1D28-2794EDBD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9E1D5683-783F-8FA7-14C3-635DFCF1E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C8BBD87D-AD6D-0121-7483-7E91CCAE0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C4E72F0F-6E09-20F5-E1A7-F5DFCF1C8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674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052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2.glb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FPV – Drohne Diplomarbeit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21EDB-EA9A-BEE7-67E4-FEF75A895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336962" y="-2893656"/>
              <a:ext cx="6188073" cy="1940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336962" y="-2893656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02590" y="7458979"/>
              <a:ext cx="5994656" cy="19268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02590" y="7458979"/>
                <a:ext cx="5994656" cy="19268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0285B346-C448-CC5C-75D9-63534918B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22" r="18923" b="59221"/>
          <a:stretch/>
        </p:blipFill>
        <p:spPr>
          <a:xfrm>
            <a:off x="-5480134" y="1838417"/>
            <a:ext cx="4237208" cy="2670954"/>
          </a:xfrm>
          <a:prstGeom prst="rect">
            <a:avLst/>
          </a:prstGeom>
        </p:spPr>
      </p:pic>
      <p:pic>
        <p:nvPicPr>
          <p:cNvPr id="8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6037DDB9-FD22-C628-808F-890223112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11062738" y="2291408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BAA149-2FFB-35A9-EFE3-4E21609843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</a:t>
            </a:r>
            <a:endParaRPr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5461E8-2655-38BD-2883-2A69FF9F0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 r="18923" b="59221"/>
          <a:stretch/>
        </p:blipFill>
        <p:spPr>
          <a:xfrm>
            <a:off x="176912" y="1770531"/>
            <a:ext cx="4237208" cy="2670954"/>
          </a:xfrm>
          <a:prstGeom prst="rect">
            <a:avLst/>
          </a:prstGeom>
        </p:spPr>
      </p:pic>
      <p:pic>
        <p:nvPicPr>
          <p:cNvPr id="1026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9E1D6C3B-1966-35A7-8CD2-068CDA5DF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4509538" y="1975089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F8DF601-5AB9-19CE-2AD7-970732C10C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03" t="14913" r="54076" b="79204"/>
          <a:stretch/>
        </p:blipFill>
        <p:spPr>
          <a:xfrm>
            <a:off x="176912" y="138740"/>
            <a:ext cx="1652531" cy="8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85B346-C448-CC5C-75D9-63534918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 r="18923" b="59221"/>
          <a:stretch/>
        </p:blipFill>
        <p:spPr>
          <a:xfrm>
            <a:off x="-5480134" y="1838417"/>
            <a:ext cx="4237208" cy="2670954"/>
          </a:xfrm>
          <a:prstGeom prst="rect">
            <a:avLst/>
          </a:prstGeom>
        </p:spPr>
      </p:pic>
      <p:pic>
        <p:nvPicPr>
          <p:cNvPr id="8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6037DDB9-FD22-C628-808F-890223112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11062738" y="2291408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8A6E6AB1-CB33-F41B-01C8-1ED5592A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4" y="6320283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9217A00-0734-EE05-39F4-1BE4825AA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  <p:pic>
        <p:nvPicPr>
          <p:cNvPr id="5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D875FC05-9FEE-5CE4-C7A4-17A38212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94" y="6430109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5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BLDC - Motoren</a:t>
            </a:r>
            <a:endParaRPr dirty="0"/>
          </a:p>
        </p:txBody>
      </p:sp>
      <p:pic>
        <p:nvPicPr>
          <p:cNvPr id="2052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07D7F691-F4B0-7645-AE22-89E8E99B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4" y="1734441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BE51C5D-FBED-4A0D-DDC9-22C537DEC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18" t="20796" r="54014" b="74131"/>
          <a:stretch/>
        </p:blipFill>
        <p:spPr>
          <a:xfrm>
            <a:off x="244985" y="196227"/>
            <a:ext cx="1599479" cy="720046"/>
          </a:xfrm>
          <a:prstGeom prst="rect">
            <a:avLst/>
          </a:prstGeom>
        </p:spPr>
      </p:pic>
      <p:pic>
        <p:nvPicPr>
          <p:cNvPr id="3074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59C4259E-E43B-25DC-A3B1-82DA7121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50" y="1761564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24C31EA-4210-D308-AE9D-17D77ECE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84" y="6334799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5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Aufbau</a:t>
            </a:r>
            <a:endParaRPr dirty="0"/>
          </a:p>
        </p:txBody>
      </p:sp>
      <p:pic>
        <p:nvPicPr>
          <p:cNvPr id="2052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07D7F691-F4B0-7645-AE22-89E8E99B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443" y="1751511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79BEFE5-6B4E-E63E-422E-313F1D833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0" t="65666" r="54048" b="18931"/>
          <a:stretch/>
        </p:blipFill>
        <p:spPr bwMode="auto">
          <a:xfrm>
            <a:off x="244985" y="-1200733"/>
            <a:ext cx="1504438" cy="7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D8C67C7D-34EC-3CC3-9F7B-2A8769EEA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0234" y="1971081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01FCE40-EABB-5D82-D01D-F125D5D79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1964" y="2313738"/>
            <a:ext cx="1953450" cy="19534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388CBF-BFF7-CB36-E4F0-7EE80906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61" y="1115099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EBDA9530-434E-E94E-8D2A-E65BA8F3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63" y="2318313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37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Programme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58AFD505-34B6-27CE-2153-0052F7C8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07" y="1560369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B7D7116-1FB0-22B0-074B-AB2C384B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47" y="1594725"/>
            <a:ext cx="1953450" cy="195345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5C8944-C3E9-A446-8138-F2156430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56" y="6512975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AT" dirty="0"/>
              <a:t>Mikrocontroller und Sensorplatine fertigen</a:t>
            </a:r>
          </a:p>
          <a:p>
            <a:pPr marL="285750" indent="-285750"/>
            <a:r>
              <a:rPr lang="de-AT" dirty="0"/>
              <a:t>Platinen testen/verbessern</a:t>
            </a:r>
          </a:p>
          <a:p>
            <a:pPr marL="285750" indent="-285750"/>
            <a:r>
              <a:rPr lang="de-AT" dirty="0"/>
              <a:t>Platinen erweitern (Sensoren)</a:t>
            </a:r>
          </a:p>
          <a:p>
            <a:pPr marL="285750" indent="-285750"/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64;p37">
            <a:extLst>
              <a:ext uri="{FF2B5EF4-FFF2-40B4-BE49-F238E27FC236}">
                <a16:creationId xmlns:a16="http://schemas.microsoft.com/office/drawing/2014/main" id="{91910067-BFE3-53C0-4E22-57DF2FD11465}"/>
              </a:ext>
            </a:extLst>
          </p:cNvPr>
          <p:cNvSpPr txBox="1">
            <a:spLocks/>
          </p:cNvSpPr>
          <p:nvPr/>
        </p:nvSpPr>
        <p:spPr>
          <a:xfrm>
            <a:off x="-6301887" y="2013399"/>
            <a:ext cx="52797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AT" dirty="0"/>
              <a:t>Schule: 39,02h</a:t>
            </a:r>
          </a:p>
          <a:p>
            <a:pPr marL="0" indent="0"/>
            <a:r>
              <a:rPr lang="de-AT" dirty="0"/>
              <a:t>Freizeit: 83,56h</a:t>
            </a:r>
          </a:p>
          <a:p>
            <a:pPr marL="0" indent="0"/>
            <a:r>
              <a:rPr lang="de-AT" dirty="0"/>
              <a:t>Gesamt:122,58h</a:t>
            </a:r>
          </a:p>
        </p:txBody>
      </p:sp>
      <p:graphicFrame>
        <p:nvGraphicFramePr>
          <p:cNvPr id="3" name="Chart 1">
            <a:extLst>
              <a:ext uri="{FF2B5EF4-FFF2-40B4-BE49-F238E27FC236}">
                <a16:creationId xmlns:a16="http://schemas.microsoft.com/office/drawing/2014/main" id="{EA43AE28-C9FB-C788-C695-9243F527ADE9}"/>
              </a:ext>
            </a:extLst>
          </p:cNvPr>
          <p:cNvGraphicFramePr>
            <a:graphicFrameLocks/>
          </p:cNvGraphicFramePr>
          <p:nvPr/>
        </p:nvGraphicFramePr>
        <p:xfrm>
          <a:off x="11166119" y="1169385"/>
          <a:ext cx="5239809" cy="3814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54639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Untertitel 3">
            <a:extLst>
              <a:ext uri="{FF2B5EF4-FFF2-40B4-BE49-F238E27FC236}">
                <a16:creationId xmlns:a16="http://schemas.microsoft.com/office/drawing/2014/main" id="{84AAE19F-498D-D57D-0455-84AAF8CE63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E7BB408-31EF-A48A-B9DB-E07ECE8D9A7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754F1CAC-947B-7D9A-BA55-CA977B793AF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4E843CD-ED2E-A650-3B5D-1BB8A5D9B7C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00D991A2-505C-9A2C-2650-E33C217025F2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258400" y="4485239"/>
            <a:ext cx="5606324" cy="461618"/>
          </a:xfrm>
        </p:spPr>
        <p:txBody>
          <a:bodyPr/>
          <a:lstStyle/>
          <a:p>
            <a:pPr algn="l"/>
            <a:r>
              <a:rPr lang="de-DE" dirty="0"/>
              <a:t>Stunden:</a:t>
            </a:r>
          </a:p>
          <a:p>
            <a:pPr algn="l"/>
            <a:r>
              <a:rPr lang="de-DE" dirty="0"/>
              <a:t>Freizeit: 84 h	Gesamt: 123  h</a:t>
            </a:r>
          </a:p>
          <a:p>
            <a:pPr algn="l"/>
            <a:endParaRPr lang="de-DE" dirty="0"/>
          </a:p>
          <a:p>
            <a:pPr marL="127000" indent="0" algn="l"/>
            <a:endParaRPr lang="de-DE" dirty="0"/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C3BD1DF3-2847-6AEF-773C-2C57ED71E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423666"/>
              </p:ext>
            </p:extLst>
          </p:nvPr>
        </p:nvGraphicFramePr>
        <p:xfrm>
          <a:off x="1463290" y="515076"/>
          <a:ext cx="6217419" cy="3931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47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368162" y="2347850"/>
            <a:ext cx="5176963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Datenübertragung</a:t>
            </a:r>
            <a:b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&amp; 3D-Druck</a:t>
            </a:r>
            <a:b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600195" y="3587180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 Heinicke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50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D9C831-FC90-21BC-54E8-B186E3B5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25113" y="2068400"/>
            <a:ext cx="1517101" cy="10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5AB784-21F2-5717-A1AD-B9B1534DD590}"/>
              </a:ext>
            </a:extLst>
          </p:cNvPr>
          <p:cNvSpPr txBox="1"/>
          <p:nvPr/>
        </p:nvSpPr>
        <p:spPr>
          <a:xfrm>
            <a:off x="2833033" y="2385438"/>
            <a:ext cx="9536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Kamera</a:t>
            </a:r>
            <a:endParaRPr lang="en-GB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A63C21A-80D3-7B01-0FE1-2602A42C6A5B}"/>
              </a:ext>
            </a:extLst>
          </p:cNvPr>
          <p:cNvSpPr/>
          <p:nvPr/>
        </p:nvSpPr>
        <p:spPr>
          <a:xfrm>
            <a:off x="4011251" y="2223690"/>
            <a:ext cx="1129322" cy="7130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4EABC1-5554-6636-4FD4-71F5A8368648}"/>
              </a:ext>
            </a:extLst>
          </p:cNvPr>
          <p:cNvSpPr txBox="1"/>
          <p:nvPr/>
        </p:nvSpPr>
        <p:spPr>
          <a:xfrm>
            <a:off x="4271580" y="2395436"/>
            <a:ext cx="8368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ESC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93424B8-51B6-E252-CA05-7324A6DA3902}"/>
              </a:ext>
            </a:extLst>
          </p:cNvPr>
          <p:cNvSpPr/>
          <p:nvPr/>
        </p:nvSpPr>
        <p:spPr>
          <a:xfrm>
            <a:off x="5245046" y="2223315"/>
            <a:ext cx="1129322" cy="33360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D46711B-6C67-1220-8F87-44134D2B3A6F}"/>
              </a:ext>
            </a:extLst>
          </p:cNvPr>
          <p:cNvSpPr txBox="1"/>
          <p:nvPr/>
        </p:nvSpPr>
        <p:spPr>
          <a:xfrm>
            <a:off x="5330158" y="2218365"/>
            <a:ext cx="10530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Receiver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421C68-AD2C-CA11-B142-09F86F9D40CA}"/>
              </a:ext>
            </a:extLst>
          </p:cNvPr>
          <p:cNvSpPr txBox="1"/>
          <p:nvPr/>
        </p:nvSpPr>
        <p:spPr>
          <a:xfrm>
            <a:off x="5544133" y="2593290"/>
            <a:ext cx="54383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VTx</a:t>
            </a:r>
            <a:endParaRPr lang="en-GB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668536-D0AD-EAA4-C571-56718D8C775F}"/>
              </a:ext>
            </a:extLst>
          </p:cNvPr>
          <p:cNvSpPr/>
          <p:nvPr/>
        </p:nvSpPr>
        <p:spPr>
          <a:xfrm>
            <a:off x="5245046" y="2604035"/>
            <a:ext cx="1129322" cy="33360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3BFA876-B7BA-B040-3B9F-6FBCF70F4D79}"/>
              </a:ext>
            </a:extLst>
          </p:cNvPr>
          <p:cNvSpPr/>
          <p:nvPr/>
        </p:nvSpPr>
        <p:spPr>
          <a:xfrm>
            <a:off x="3037080" y="1499069"/>
            <a:ext cx="3110034" cy="477731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4ADA6EC-47D2-7E4A-FA00-777D525E5C83}"/>
              </a:ext>
            </a:extLst>
          </p:cNvPr>
          <p:cNvSpPr txBox="1"/>
          <p:nvPr/>
        </p:nvSpPr>
        <p:spPr>
          <a:xfrm>
            <a:off x="3037080" y="1576213"/>
            <a:ext cx="3736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Flightcontroller</a:t>
            </a:r>
            <a:r>
              <a:rPr lang="en-GB" sz="1600" dirty="0"/>
              <a:t> &amp; </a:t>
            </a:r>
            <a:r>
              <a:rPr lang="en-GB" sz="1600" dirty="0" err="1"/>
              <a:t>Sensorplatine</a:t>
            </a:r>
            <a:endParaRPr lang="en-GB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A1258E4-9AA0-83A6-E320-C12C584EBA1A}"/>
              </a:ext>
            </a:extLst>
          </p:cNvPr>
          <p:cNvSpPr/>
          <p:nvPr/>
        </p:nvSpPr>
        <p:spPr>
          <a:xfrm>
            <a:off x="3037080" y="3193630"/>
            <a:ext cx="3110034" cy="477731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8296559-2682-0071-D962-D7566D224B36}"/>
              </a:ext>
            </a:extLst>
          </p:cNvPr>
          <p:cNvSpPr txBox="1"/>
          <p:nvPr/>
        </p:nvSpPr>
        <p:spPr>
          <a:xfrm>
            <a:off x="3943607" y="3263218"/>
            <a:ext cx="130143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LiPo - </a:t>
            </a:r>
            <a:r>
              <a:rPr lang="en-GB" sz="1600" dirty="0" err="1"/>
              <a:t>Akku</a:t>
            </a:r>
            <a:endParaRPr lang="en-GB" sz="1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B545CDE6-94C3-05A4-C685-F234C37C478A}"/>
              </a:ext>
            </a:extLst>
          </p:cNvPr>
          <p:cNvSpPr/>
          <p:nvPr/>
        </p:nvSpPr>
        <p:spPr>
          <a:xfrm>
            <a:off x="5955447" y="3793203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34238B3-7506-0470-1699-684E520BE065}"/>
              </a:ext>
            </a:extLst>
          </p:cNvPr>
          <p:cNvSpPr/>
          <p:nvPr/>
        </p:nvSpPr>
        <p:spPr>
          <a:xfrm rot="5400000">
            <a:off x="-596408" y="2424259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162735A-0299-2E6D-15EB-27EF0335E62F}"/>
              </a:ext>
            </a:extLst>
          </p:cNvPr>
          <p:cNvSpPr/>
          <p:nvPr/>
        </p:nvSpPr>
        <p:spPr>
          <a:xfrm>
            <a:off x="6524360" y="1793111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AD2C70F7-77F3-32B3-D44F-1229F3C40477}"/>
              </a:ext>
            </a:extLst>
          </p:cNvPr>
          <p:cNvGrpSpPr/>
          <p:nvPr/>
        </p:nvGrpSpPr>
        <p:grpSpPr>
          <a:xfrm>
            <a:off x="2681182" y="1322078"/>
            <a:ext cx="4665110" cy="1804256"/>
            <a:chOff x="2681182" y="1322078"/>
            <a:chExt cx="4665110" cy="18042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8814A81-64A6-4A54-F95C-42BE5477F60E}"/>
                </a:ext>
              </a:extLst>
            </p:cNvPr>
            <p:cNvSpPr/>
            <p:nvPr/>
          </p:nvSpPr>
          <p:spPr>
            <a:xfrm>
              <a:off x="2681182" y="2040876"/>
              <a:ext cx="3781636" cy="1085458"/>
            </a:xfrm>
            <a:prstGeom prst="rect">
              <a:avLst/>
            </a:prstGeom>
            <a:noFill/>
            <a:ln w="28575">
              <a:solidFill>
                <a:srgbClr val="4E5E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4B91791-2ED0-0112-399B-56E74B3B7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7138" t="15386" r="34448" b="55216"/>
            <a:stretch/>
          </p:blipFill>
          <p:spPr>
            <a:xfrm>
              <a:off x="6383240" y="1323565"/>
              <a:ext cx="499308" cy="1050045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DB58D8A-F389-948B-5882-CE09AADD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7138" t="15386" r="34448" b="58280"/>
            <a:stretch/>
          </p:blipFill>
          <p:spPr>
            <a:xfrm>
              <a:off x="6846984" y="1322078"/>
              <a:ext cx="499308" cy="940623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E7A95F6-4F7A-D991-3015-BFE88D53A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7138" t="26586" r="34448" b="58280"/>
            <a:stretch/>
          </p:blipFill>
          <p:spPr>
            <a:xfrm>
              <a:off x="6846984" y="2247900"/>
              <a:ext cx="499308" cy="540582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61E7CD06-E689-26D7-1C22-F458C2128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7138" t="26586" r="34448" b="58280"/>
            <a:stretch/>
          </p:blipFill>
          <p:spPr>
            <a:xfrm rot="16200000">
              <a:off x="6620249" y="2559396"/>
              <a:ext cx="499308" cy="540582"/>
            </a:xfrm>
            <a:prstGeom prst="rect">
              <a:avLst/>
            </a:prstGeom>
          </p:spPr>
        </p:pic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D6FAFF41-F805-40EE-A52B-67F56C88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38" t="26586" r="34448" b="58280"/>
          <a:stretch/>
        </p:blipFill>
        <p:spPr>
          <a:xfrm rot="16200000">
            <a:off x="6404151" y="2559400"/>
            <a:ext cx="499308" cy="540582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42C3262-362C-E3C5-DEB6-944F5327C094}"/>
              </a:ext>
            </a:extLst>
          </p:cNvPr>
          <p:cNvCxnSpPr/>
          <p:nvPr/>
        </p:nvCxnSpPr>
        <p:spPr>
          <a:xfrm flipH="1">
            <a:off x="1101263" y="2571750"/>
            <a:ext cx="1003200" cy="0"/>
          </a:xfrm>
          <a:prstGeom prst="straightConnector1">
            <a:avLst/>
          </a:prstGeom>
          <a:ln w="38100">
            <a:solidFill>
              <a:srgbClr val="4E5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D98A84E7-5D84-6D10-20CF-70F8F152A195}"/>
              </a:ext>
            </a:extLst>
          </p:cNvPr>
          <p:cNvSpPr txBox="1"/>
          <p:nvPr/>
        </p:nvSpPr>
        <p:spPr>
          <a:xfrm>
            <a:off x="956496" y="2207730"/>
            <a:ext cx="162283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Flugrichtung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5735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986" name="Google Shape;986;p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Hardware-Design</a:t>
            </a:r>
            <a:endParaRPr dirty="0"/>
          </a:p>
        </p:txBody>
      </p:sp>
      <p:sp>
        <p:nvSpPr>
          <p:cNvPr id="987" name="Google Shape;987;p30"/>
          <p:cNvSpPr txBox="1">
            <a:spLocks noGrp="1"/>
          </p:cNvSpPr>
          <p:nvPr>
            <p:ph type="subTitle" idx="3"/>
          </p:nvPr>
        </p:nvSpPr>
        <p:spPr>
          <a:xfrm>
            <a:off x="1033550" y="1642198"/>
            <a:ext cx="3192900" cy="64161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Bieder</a:t>
            </a:r>
            <a:endParaRPr dirty="0"/>
          </a:p>
        </p:txBody>
      </p:sp>
      <p:sp>
        <p:nvSpPr>
          <p:cNvPr id="989" name="Google Shape;989;p30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Datenübertragung &amp;      3D-Druck</a:t>
            </a:r>
            <a:endParaRPr dirty="0"/>
          </a:p>
        </p:txBody>
      </p:sp>
      <p:sp>
        <p:nvSpPr>
          <p:cNvPr id="990" name="Google Shape;990;p30"/>
          <p:cNvSpPr txBox="1">
            <a:spLocks noGrp="1"/>
          </p:cNvSpPr>
          <p:nvPr>
            <p:ph type="subTitle" idx="6"/>
          </p:nvPr>
        </p:nvSpPr>
        <p:spPr>
          <a:xfrm>
            <a:off x="1033550" y="3374923"/>
            <a:ext cx="3192900" cy="5769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Heinicke</a:t>
            </a:r>
            <a:endParaRPr dirty="0"/>
          </a:p>
        </p:txBody>
      </p:sp>
      <p:sp>
        <p:nvSpPr>
          <p:cNvPr id="1012" name="Google Shape;1012;p30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Embedded-Software</a:t>
            </a:r>
            <a:endParaRPr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subTitle" idx="9"/>
          </p:nvPr>
        </p:nvSpPr>
        <p:spPr>
          <a:xfrm>
            <a:off x="4917550" y="1686232"/>
            <a:ext cx="3192900" cy="59758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Maximilian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Lendl</a:t>
            </a:r>
            <a:endParaRPr dirty="0"/>
          </a:p>
        </p:txBody>
      </p:sp>
      <p:sp>
        <p:nvSpPr>
          <p:cNvPr id="1015" name="Google Shape;1015;p30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App-Development</a:t>
            </a:r>
            <a:endParaRPr dirty="0"/>
          </a:p>
        </p:txBody>
      </p:sp>
      <p:sp>
        <p:nvSpPr>
          <p:cNvPr id="1016" name="Google Shape;1016;p30"/>
          <p:cNvSpPr txBox="1">
            <a:spLocks noGrp="1"/>
          </p:cNvSpPr>
          <p:nvPr>
            <p:ph type="subTitle" idx="15"/>
          </p:nvPr>
        </p:nvSpPr>
        <p:spPr>
          <a:xfrm>
            <a:off x="4746812" y="3317917"/>
            <a:ext cx="3363638" cy="63393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Sebastian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Hinterberger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1148150" y="2282921"/>
            <a:ext cx="6847800" cy="192185"/>
            <a:chOff x="1148150" y="2347308"/>
            <a:chExt cx="6847800" cy="192185"/>
          </a:xfrm>
        </p:grpSpPr>
        <p:cxnSp>
          <p:nvCxnSpPr>
            <p:cNvPr id="1024" name="Google Shape;1024;p30"/>
            <p:cNvCxnSpPr>
              <a:stCxn id="1025" idx="2"/>
              <a:endCxn id="1026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5" name="Google Shape;1025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rot="-2700000" flipH="1">
              <a:off x="4062342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30"/>
          <p:cNvGrpSpPr/>
          <p:nvPr/>
        </p:nvGrpSpPr>
        <p:grpSpPr>
          <a:xfrm>
            <a:off x="1148150" y="3957025"/>
            <a:ext cx="6847800" cy="192185"/>
            <a:chOff x="1148150" y="2347308"/>
            <a:chExt cx="6847800" cy="192185"/>
          </a:xfrm>
        </p:grpSpPr>
        <p:cxnSp>
          <p:nvCxnSpPr>
            <p:cNvPr id="1029" name="Google Shape;1029;p30"/>
            <p:cNvCxnSpPr>
              <a:stCxn id="1030" idx="2"/>
              <a:endCxn id="1031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0" name="Google Shape;1030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 rot="-8100000">
              <a:off x="5353817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EAB890E-8B8B-BBBA-426E-AD2942843241}"/>
              </a:ext>
            </a:extLst>
          </p:cNvPr>
          <p:cNvSpPr/>
          <p:nvPr/>
        </p:nvSpPr>
        <p:spPr>
          <a:xfrm>
            <a:off x="3516406" y="1956547"/>
            <a:ext cx="2091018" cy="2822821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oogle Shape;987;p30">
            <a:extLst>
              <a:ext uri="{FF2B5EF4-FFF2-40B4-BE49-F238E27FC236}">
                <a16:creationId xmlns:a16="http://schemas.microsoft.com/office/drawing/2014/main" id="{55CAA38E-DDFB-E535-E59A-8E11507910F4}"/>
              </a:ext>
            </a:extLst>
          </p:cNvPr>
          <p:cNvSpPr txBox="1">
            <a:spLocks/>
          </p:cNvSpPr>
          <p:nvPr/>
        </p:nvSpPr>
        <p:spPr>
          <a:xfrm>
            <a:off x="3446188" y="2714383"/>
            <a:ext cx="2251624" cy="64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de-DE" dirty="0"/>
              <a:t>Dipl. -Ing.</a:t>
            </a:r>
          </a:p>
          <a:p>
            <a:pPr marL="0" indent="0" algn="ctr"/>
            <a:r>
              <a:rPr lang="de-DE" dirty="0"/>
              <a:t>Josef Reisinger</a:t>
            </a:r>
          </a:p>
        </p:txBody>
      </p:sp>
      <p:sp>
        <p:nvSpPr>
          <p:cNvPr id="10" name="Google Shape;986;p30">
            <a:extLst>
              <a:ext uri="{FF2B5EF4-FFF2-40B4-BE49-F238E27FC236}">
                <a16:creationId xmlns:a16="http://schemas.microsoft.com/office/drawing/2014/main" id="{C7F8D340-9B1A-6C96-A9E1-96D9D00A1F53}"/>
              </a:ext>
            </a:extLst>
          </p:cNvPr>
          <p:cNvSpPr txBox="1">
            <a:spLocks/>
          </p:cNvSpPr>
          <p:nvPr/>
        </p:nvSpPr>
        <p:spPr>
          <a:xfrm>
            <a:off x="4004363" y="3356001"/>
            <a:ext cx="99639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Betreuer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3D-Design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rafik 4" descr="Ein Bild, das Schwarzweiß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FA4E97-696D-165B-25FF-60E373DF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62"/>
            <a:ext cx="9144000" cy="4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A960928-C024-058D-F1F3-740C91065688}"/>
              </a:ext>
            </a:extLst>
          </p:cNvPr>
          <p:cNvSpPr/>
          <p:nvPr/>
        </p:nvSpPr>
        <p:spPr>
          <a:xfrm>
            <a:off x="5968728" y="3767628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A90C868-9EE7-7129-525E-8A439E78E437}"/>
              </a:ext>
            </a:extLst>
          </p:cNvPr>
          <p:cNvSpPr/>
          <p:nvPr/>
        </p:nvSpPr>
        <p:spPr>
          <a:xfrm>
            <a:off x="6537641" y="1767536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6BB13F4-160F-7CA3-44D3-775A2F5A4953}"/>
              </a:ext>
            </a:extLst>
          </p:cNvPr>
          <p:cNvSpPr/>
          <p:nvPr/>
        </p:nvSpPr>
        <p:spPr>
          <a:xfrm>
            <a:off x="226168" y="150772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09DD358-E1B9-9420-A8EE-872D9EC30D0E}"/>
              </a:ext>
            </a:extLst>
          </p:cNvPr>
          <p:cNvSpPr/>
          <p:nvPr/>
        </p:nvSpPr>
        <p:spPr>
          <a:xfrm rot="5400000">
            <a:off x="-583127" y="2398684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383E803-5E05-A964-DE71-79B30ABC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190" y="508712"/>
            <a:ext cx="6545052" cy="39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5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Programme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90C3BD0D-4E11-6ED2-5D7D-5DCF7C50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14" y="1615823"/>
            <a:ext cx="1164809" cy="1236490"/>
          </a:xfrm>
          <a:prstGeom prst="rect">
            <a:avLst/>
          </a:prstGeom>
        </p:spPr>
      </p:pic>
      <p:pic>
        <p:nvPicPr>
          <p:cNvPr id="5" name="Grafik 4" descr="Ein Bild, das Grafiken, Logo, Symbol, Schrift enthält.&#10;&#10;Automatisch generierte Beschreibung">
            <a:extLst>
              <a:ext uri="{FF2B5EF4-FFF2-40B4-BE49-F238E27FC236}">
                <a16:creationId xmlns:a16="http://schemas.microsoft.com/office/drawing/2014/main" id="{E2482398-2467-5F95-8C77-DF5B48411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719" y="1622982"/>
            <a:ext cx="1229331" cy="1229331"/>
          </a:xfrm>
          <a:prstGeom prst="rect">
            <a:avLst/>
          </a:prstGeom>
        </p:spPr>
      </p:pic>
      <p:pic>
        <p:nvPicPr>
          <p:cNvPr id="1026" name="Picture 2" descr="USB Camera - Apps on Google Play">
            <a:extLst>
              <a:ext uri="{FF2B5EF4-FFF2-40B4-BE49-F238E27FC236}">
                <a16:creationId xmlns:a16="http://schemas.microsoft.com/office/drawing/2014/main" id="{7C6044B2-CEAD-AE75-C299-207D5CFD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34" y="3232827"/>
            <a:ext cx="1229332" cy="122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38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1932150" y="1660874"/>
            <a:ext cx="5279700" cy="255082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DE" dirty="0"/>
              <a:t>Sensordaten mit Funkverbindung übertragen und aufbereiten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Server zum Sammeln der Daten aufsetzen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Bild- und Sensordaten über RTMP an App übertragen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Weitere 3D – Teile designen</a:t>
            </a:r>
          </a:p>
          <a:p>
            <a:pPr marL="285750" indent="-285750"/>
            <a:endParaRPr lang="de-DE" dirty="0"/>
          </a:p>
          <a:p>
            <a:pPr marL="285750" indent="-285750"/>
            <a:endParaRPr lang="de-DE"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115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Untertitel 3">
            <a:extLst>
              <a:ext uri="{FF2B5EF4-FFF2-40B4-BE49-F238E27FC236}">
                <a16:creationId xmlns:a16="http://schemas.microsoft.com/office/drawing/2014/main" id="{84AAE19F-498D-D57D-0455-84AAF8CE63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E7BB408-31EF-A48A-B9DB-E07ECE8D9A7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754F1CAC-947B-7D9A-BA55-CA977B793AF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4E843CD-ED2E-A650-3B5D-1BB8A5D9B7C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00D991A2-505C-9A2C-2650-E33C217025F2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258400" y="4485239"/>
            <a:ext cx="5606324" cy="461618"/>
          </a:xfrm>
        </p:spPr>
        <p:txBody>
          <a:bodyPr/>
          <a:lstStyle/>
          <a:p>
            <a:pPr algn="l"/>
            <a:r>
              <a:rPr lang="de-DE" dirty="0"/>
              <a:t>Stunden:</a:t>
            </a:r>
          </a:p>
          <a:p>
            <a:pPr algn="l"/>
            <a:r>
              <a:rPr lang="de-DE" dirty="0"/>
              <a:t>Freizeit: 46 h	Gesamt: 70  h</a:t>
            </a:r>
          </a:p>
          <a:p>
            <a:pPr algn="l"/>
            <a:endParaRPr lang="de-DE" dirty="0"/>
          </a:p>
          <a:p>
            <a:pPr marL="127000" indent="0" algn="l"/>
            <a:endParaRPr lang="de-DE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221304"/>
              </p:ext>
            </p:extLst>
          </p:nvPr>
        </p:nvGraphicFramePr>
        <p:xfrm>
          <a:off x="1463290" y="515077"/>
          <a:ext cx="6217419" cy="3931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036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2379384" y="2347850"/>
            <a:ext cx="4165742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Embedded-Software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114;p33">
            <a:extLst>
              <a:ext uri="{FF2B5EF4-FFF2-40B4-BE49-F238E27FC236}">
                <a16:creationId xmlns:a16="http://schemas.microsoft.com/office/drawing/2014/main" id="{7172CA2C-8A32-3E0F-D7A1-3D9CE7663C3D}"/>
              </a:ext>
            </a:extLst>
          </p:cNvPr>
          <p:cNvSpPr txBox="1">
            <a:spLocks/>
          </p:cNvSpPr>
          <p:nvPr/>
        </p:nvSpPr>
        <p:spPr>
          <a:xfrm>
            <a:off x="2600195" y="3587180"/>
            <a:ext cx="39465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Maximilian Lendl</a:t>
            </a:r>
          </a:p>
        </p:txBody>
      </p:sp>
    </p:spTree>
    <p:extLst>
      <p:ext uri="{BB962C8B-B14F-4D97-AF65-F5344CB8AC3E}">
        <p14:creationId xmlns:p14="http://schemas.microsoft.com/office/powerpoint/2010/main" val="27608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74F12E7-BA1C-2379-1B44-459B5254BFE2}"/>
              </a:ext>
            </a:extLst>
          </p:cNvPr>
          <p:cNvSpPr/>
          <p:nvPr/>
        </p:nvSpPr>
        <p:spPr>
          <a:xfrm>
            <a:off x="5192210" y="1752081"/>
            <a:ext cx="1665209" cy="2817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Cortex M7</a:t>
            </a:r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553F42-16B2-54FD-925E-D160B52F8481}"/>
              </a:ext>
            </a:extLst>
          </p:cNvPr>
          <p:cNvSpPr/>
          <p:nvPr/>
        </p:nvSpPr>
        <p:spPr>
          <a:xfrm>
            <a:off x="2593403" y="2511632"/>
            <a:ext cx="1564078" cy="1298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MPU9250</a:t>
            </a:r>
            <a:endParaRPr lang="de-AT" sz="2000" dirty="0"/>
          </a:p>
        </p:txBody>
      </p:sp>
      <p:cxnSp>
        <p:nvCxnSpPr>
          <p:cNvPr id="7" name="!!I2C_SCL">
            <a:extLst>
              <a:ext uri="{FF2B5EF4-FFF2-40B4-BE49-F238E27FC236}">
                <a16:creationId xmlns:a16="http://schemas.microsoft.com/office/drawing/2014/main" id="{1DB88CF4-FE00-F211-F709-9AC78126F29F}"/>
              </a:ext>
            </a:extLst>
          </p:cNvPr>
          <p:cNvCxnSpPr>
            <a:cxnSpLocks/>
          </p:cNvCxnSpPr>
          <p:nvPr/>
        </p:nvCxnSpPr>
        <p:spPr>
          <a:xfrm flipH="1" flipV="1">
            <a:off x="4157481" y="2872691"/>
            <a:ext cx="102302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i2C_SDA">
            <a:extLst>
              <a:ext uri="{FF2B5EF4-FFF2-40B4-BE49-F238E27FC236}">
                <a16:creationId xmlns:a16="http://schemas.microsoft.com/office/drawing/2014/main" id="{4F1E1BD3-1C64-60CA-C450-6922CD636EDD}"/>
              </a:ext>
            </a:extLst>
          </p:cNvPr>
          <p:cNvCxnSpPr/>
          <p:nvPr/>
        </p:nvCxnSpPr>
        <p:spPr>
          <a:xfrm>
            <a:off x="4157481" y="3495822"/>
            <a:ext cx="103472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2E65FD-837E-AAE9-3116-BBC822FA059A}"/>
              </a:ext>
            </a:extLst>
          </p:cNvPr>
          <p:cNvSpPr txBox="1"/>
          <p:nvPr/>
        </p:nvSpPr>
        <p:spPr>
          <a:xfrm>
            <a:off x="4180668" y="250191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SCL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9A9830-8CAD-02C1-0123-FD14378CFE51}"/>
              </a:ext>
            </a:extLst>
          </p:cNvPr>
          <p:cNvSpPr txBox="1"/>
          <p:nvPr/>
        </p:nvSpPr>
        <p:spPr>
          <a:xfrm>
            <a:off x="4157481" y="31498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SDA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1019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MPU9250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3A26ADC-A32F-B6E3-FCB6-B29E544A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83948"/>
            <a:ext cx="9144000" cy="16588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Grafik 6" descr="Ein Bild, das Text, Schrift, weiß, Zahl enthält.&#10;&#10;Automatisch generierte Beschreibung">
            <a:extLst>
              <a:ext uri="{FF2B5EF4-FFF2-40B4-BE49-F238E27FC236}">
                <a16:creationId xmlns:a16="http://schemas.microsoft.com/office/drawing/2014/main" id="{20755B24-6A90-F43D-DCB9-046D1652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80" y="3178177"/>
            <a:ext cx="6103640" cy="18980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5817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74F12E7-BA1C-2379-1B44-459B5254BFE2}"/>
              </a:ext>
            </a:extLst>
          </p:cNvPr>
          <p:cNvSpPr/>
          <p:nvPr/>
        </p:nvSpPr>
        <p:spPr>
          <a:xfrm>
            <a:off x="5192210" y="1752081"/>
            <a:ext cx="1665209" cy="2817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Cortex M7</a:t>
            </a:r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553F42-16B2-54FD-925E-D160B52F8481}"/>
              </a:ext>
            </a:extLst>
          </p:cNvPr>
          <p:cNvSpPr/>
          <p:nvPr/>
        </p:nvSpPr>
        <p:spPr>
          <a:xfrm>
            <a:off x="2593403" y="2511632"/>
            <a:ext cx="1564078" cy="1298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MPU9250</a:t>
            </a:r>
            <a:endParaRPr lang="de-AT" sz="2000" dirty="0"/>
          </a:p>
        </p:txBody>
      </p:sp>
      <p:cxnSp>
        <p:nvCxnSpPr>
          <p:cNvPr id="7" name="!!I2C_SCL">
            <a:extLst>
              <a:ext uri="{FF2B5EF4-FFF2-40B4-BE49-F238E27FC236}">
                <a16:creationId xmlns:a16="http://schemas.microsoft.com/office/drawing/2014/main" id="{1DB88CF4-FE00-F211-F709-9AC78126F29F}"/>
              </a:ext>
            </a:extLst>
          </p:cNvPr>
          <p:cNvCxnSpPr>
            <a:cxnSpLocks/>
          </p:cNvCxnSpPr>
          <p:nvPr/>
        </p:nvCxnSpPr>
        <p:spPr>
          <a:xfrm flipH="1" flipV="1">
            <a:off x="4157481" y="2872691"/>
            <a:ext cx="102302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i2C_SDA">
            <a:extLst>
              <a:ext uri="{FF2B5EF4-FFF2-40B4-BE49-F238E27FC236}">
                <a16:creationId xmlns:a16="http://schemas.microsoft.com/office/drawing/2014/main" id="{4F1E1BD3-1C64-60CA-C450-6922CD636EDD}"/>
              </a:ext>
            </a:extLst>
          </p:cNvPr>
          <p:cNvCxnSpPr/>
          <p:nvPr/>
        </p:nvCxnSpPr>
        <p:spPr>
          <a:xfrm>
            <a:off x="4157481" y="3495822"/>
            <a:ext cx="103472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2E65FD-837E-AAE9-3116-BBC822FA059A}"/>
              </a:ext>
            </a:extLst>
          </p:cNvPr>
          <p:cNvSpPr txBox="1"/>
          <p:nvPr/>
        </p:nvSpPr>
        <p:spPr>
          <a:xfrm>
            <a:off x="4180668" y="250191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SCL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9A9830-8CAD-02C1-0123-FD14378CFE51}"/>
              </a:ext>
            </a:extLst>
          </p:cNvPr>
          <p:cNvSpPr txBox="1"/>
          <p:nvPr/>
        </p:nvSpPr>
        <p:spPr>
          <a:xfrm>
            <a:off x="4157481" y="314983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SDA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75E9898-1E13-2CB0-9C19-E76DD3416A8F}"/>
              </a:ext>
            </a:extLst>
          </p:cNvPr>
          <p:cNvSpPr/>
          <p:nvPr/>
        </p:nvSpPr>
        <p:spPr>
          <a:xfrm>
            <a:off x="2593403" y="5296085"/>
            <a:ext cx="1564078" cy="1298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DS2438</a:t>
            </a:r>
            <a:endParaRPr lang="de-AT" sz="2000" dirty="0"/>
          </a:p>
        </p:txBody>
      </p:sp>
      <p:cxnSp>
        <p:nvCxnSpPr>
          <p:cNvPr id="19" name="!!1W_DQ">
            <a:extLst>
              <a:ext uri="{FF2B5EF4-FFF2-40B4-BE49-F238E27FC236}">
                <a16:creationId xmlns:a16="http://schemas.microsoft.com/office/drawing/2014/main" id="{10E9FF6F-AA79-D989-183B-874D57635D5F}"/>
              </a:ext>
            </a:extLst>
          </p:cNvPr>
          <p:cNvCxnSpPr/>
          <p:nvPr/>
        </p:nvCxnSpPr>
        <p:spPr>
          <a:xfrm>
            <a:off x="4157481" y="5922766"/>
            <a:ext cx="103472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B2CEA493-3296-E24B-4EC4-EC617AAD20E6}"/>
              </a:ext>
            </a:extLst>
          </p:cNvPr>
          <p:cNvSpPr txBox="1"/>
          <p:nvPr/>
        </p:nvSpPr>
        <p:spPr>
          <a:xfrm>
            <a:off x="4240734" y="553457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1-Wire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933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74F12E7-BA1C-2379-1B44-459B5254BFE2}"/>
              </a:ext>
            </a:extLst>
          </p:cNvPr>
          <p:cNvSpPr/>
          <p:nvPr/>
        </p:nvSpPr>
        <p:spPr>
          <a:xfrm>
            <a:off x="5192210" y="1752081"/>
            <a:ext cx="1665209" cy="2817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Cortex M7</a:t>
            </a:r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553F42-16B2-54FD-925E-D160B52F8481}"/>
              </a:ext>
            </a:extLst>
          </p:cNvPr>
          <p:cNvSpPr/>
          <p:nvPr/>
        </p:nvSpPr>
        <p:spPr>
          <a:xfrm>
            <a:off x="3183211" y="1835513"/>
            <a:ext cx="974269" cy="338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MPU9250</a:t>
            </a:r>
            <a:endParaRPr lang="de-AT" dirty="0"/>
          </a:p>
        </p:txBody>
      </p:sp>
      <p:cxnSp>
        <p:nvCxnSpPr>
          <p:cNvPr id="7" name="!!I2C_SCL">
            <a:extLst>
              <a:ext uri="{FF2B5EF4-FFF2-40B4-BE49-F238E27FC236}">
                <a16:creationId xmlns:a16="http://schemas.microsoft.com/office/drawing/2014/main" id="{1DB88CF4-FE00-F211-F709-9AC78126F29F}"/>
              </a:ext>
            </a:extLst>
          </p:cNvPr>
          <p:cNvCxnSpPr>
            <a:cxnSpLocks/>
          </p:cNvCxnSpPr>
          <p:nvPr/>
        </p:nvCxnSpPr>
        <p:spPr>
          <a:xfrm flipH="1" flipV="1">
            <a:off x="4157481" y="1889541"/>
            <a:ext cx="102302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i2C_SDA">
            <a:extLst>
              <a:ext uri="{FF2B5EF4-FFF2-40B4-BE49-F238E27FC236}">
                <a16:creationId xmlns:a16="http://schemas.microsoft.com/office/drawing/2014/main" id="{4F1E1BD3-1C64-60CA-C450-6922CD636EDD}"/>
              </a:ext>
            </a:extLst>
          </p:cNvPr>
          <p:cNvCxnSpPr/>
          <p:nvPr/>
        </p:nvCxnSpPr>
        <p:spPr>
          <a:xfrm>
            <a:off x="4157481" y="2107034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2E65FD-837E-AAE9-3116-BBC822FA059A}"/>
              </a:ext>
            </a:extLst>
          </p:cNvPr>
          <p:cNvSpPr txBox="1"/>
          <p:nvPr/>
        </p:nvSpPr>
        <p:spPr>
          <a:xfrm>
            <a:off x="4311296" y="164252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SCL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9A9830-8CAD-02C1-0123-FD14378CFE51}"/>
              </a:ext>
            </a:extLst>
          </p:cNvPr>
          <p:cNvSpPr txBox="1"/>
          <p:nvPr/>
        </p:nvSpPr>
        <p:spPr>
          <a:xfrm>
            <a:off x="4288859" y="18769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SDA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A5DB26-1B5B-9722-7B3F-614963B5FA72}"/>
              </a:ext>
            </a:extLst>
          </p:cNvPr>
          <p:cNvSpPr/>
          <p:nvPr/>
        </p:nvSpPr>
        <p:spPr>
          <a:xfrm>
            <a:off x="2593403" y="2649134"/>
            <a:ext cx="1564078" cy="1298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DS2438</a:t>
            </a:r>
            <a:endParaRPr lang="de-AT" dirty="0"/>
          </a:p>
        </p:txBody>
      </p:sp>
      <p:cxnSp>
        <p:nvCxnSpPr>
          <p:cNvPr id="3" name="!!1W_DQ">
            <a:extLst>
              <a:ext uri="{FF2B5EF4-FFF2-40B4-BE49-F238E27FC236}">
                <a16:creationId xmlns:a16="http://schemas.microsoft.com/office/drawing/2014/main" id="{DCEAF4D9-5DC6-29E8-42BC-0B1E7882B608}"/>
              </a:ext>
            </a:extLst>
          </p:cNvPr>
          <p:cNvCxnSpPr/>
          <p:nvPr/>
        </p:nvCxnSpPr>
        <p:spPr>
          <a:xfrm>
            <a:off x="4157481" y="3275815"/>
            <a:ext cx="103472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5C4AAD8-1188-C31C-670A-4C59DEF003EA}"/>
              </a:ext>
            </a:extLst>
          </p:cNvPr>
          <p:cNvSpPr txBox="1"/>
          <p:nvPr/>
        </p:nvSpPr>
        <p:spPr>
          <a:xfrm>
            <a:off x="4240734" y="288762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1-Wire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EDBE50-7485-DFBA-67BA-E96CF27D377A}"/>
              </a:ext>
            </a:extLst>
          </p:cNvPr>
          <p:cNvSpPr/>
          <p:nvPr/>
        </p:nvSpPr>
        <p:spPr>
          <a:xfrm>
            <a:off x="2607470" y="5297245"/>
            <a:ext cx="1550010" cy="1452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Receiver</a:t>
            </a:r>
          </a:p>
          <a:p>
            <a:pPr algn="ctr"/>
            <a:r>
              <a:rPr lang="de-DE" sz="2000" dirty="0"/>
              <a:t>TGY-iA6C</a:t>
            </a:r>
            <a:endParaRPr lang="de-AT" sz="2000" dirty="0"/>
          </a:p>
        </p:txBody>
      </p:sp>
      <p:cxnSp>
        <p:nvCxnSpPr>
          <p:cNvPr id="9" name="!!proto">
            <a:extLst>
              <a:ext uri="{FF2B5EF4-FFF2-40B4-BE49-F238E27FC236}">
                <a16:creationId xmlns:a16="http://schemas.microsoft.com/office/drawing/2014/main" id="{E88C377D-1757-B92A-3B65-6A96D797F2BE}"/>
              </a:ext>
            </a:extLst>
          </p:cNvPr>
          <p:cNvCxnSpPr>
            <a:cxnSpLocks/>
          </p:cNvCxnSpPr>
          <p:nvPr/>
        </p:nvCxnSpPr>
        <p:spPr>
          <a:xfrm>
            <a:off x="4157004" y="5983480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A46D304-8651-B954-6CC9-42C15A8D2AA2}"/>
              </a:ext>
            </a:extLst>
          </p:cNvPr>
          <p:cNvSpPr txBox="1"/>
          <p:nvPr/>
        </p:nvSpPr>
        <p:spPr>
          <a:xfrm>
            <a:off x="4114493" y="5371724"/>
            <a:ext cx="1114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</a:rPr>
              <a:t>serielles</a:t>
            </a:r>
          </a:p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Protokoll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cxnSp>
        <p:nvCxnSpPr>
          <p:cNvPr id="12" name="!!ppm">
            <a:extLst>
              <a:ext uri="{FF2B5EF4-FFF2-40B4-BE49-F238E27FC236}">
                <a16:creationId xmlns:a16="http://schemas.microsoft.com/office/drawing/2014/main" id="{7D6C8BF4-F81D-1D44-5D67-EC21534D033F}"/>
              </a:ext>
            </a:extLst>
          </p:cNvPr>
          <p:cNvCxnSpPr>
            <a:cxnSpLocks/>
          </p:cNvCxnSpPr>
          <p:nvPr/>
        </p:nvCxnSpPr>
        <p:spPr>
          <a:xfrm>
            <a:off x="4168725" y="6473509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28C87FE-3C85-5EB4-1B0C-D01141E75A11}"/>
              </a:ext>
            </a:extLst>
          </p:cNvPr>
          <p:cNvSpPr txBox="1"/>
          <p:nvPr/>
        </p:nvSpPr>
        <p:spPr>
          <a:xfrm>
            <a:off x="4340103" y="6114976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4192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334038A-BDEB-C170-ACAC-BA96670E6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3" t="59216" r="-443"/>
          <a:stretch/>
        </p:blipFill>
        <p:spPr>
          <a:xfrm>
            <a:off x="-912346" y="-265812"/>
            <a:ext cx="10315945" cy="51049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74F12E7-BA1C-2379-1B44-459B5254BFE2}"/>
              </a:ext>
            </a:extLst>
          </p:cNvPr>
          <p:cNvSpPr/>
          <p:nvPr/>
        </p:nvSpPr>
        <p:spPr>
          <a:xfrm>
            <a:off x="5192210" y="1752081"/>
            <a:ext cx="1665209" cy="2817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Cortex M7</a:t>
            </a:r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553F42-16B2-54FD-925E-D160B52F8481}"/>
              </a:ext>
            </a:extLst>
          </p:cNvPr>
          <p:cNvSpPr/>
          <p:nvPr/>
        </p:nvSpPr>
        <p:spPr>
          <a:xfrm>
            <a:off x="3183211" y="1835513"/>
            <a:ext cx="974269" cy="338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MPU9250</a:t>
            </a:r>
            <a:endParaRPr lang="de-AT" dirty="0"/>
          </a:p>
        </p:txBody>
      </p:sp>
      <p:cxnSp>
        <p:nvCxnSpPr>
          <p:cNvPr id="7" name="!!I2C_SCL">
            <a:extLst>
              <a:ext uri="{FF2B5EF4-FFF2-40B4-BE49-F238E27FC236}">
                <a16:creationId xmlns:a16="http://schemas.microsoft.com/office/drawing/2014/main" id="{1DB88CF4-FE00-F211-F709-9AC78126F29F}"/>
              </a:ext>
            </a:extLst>
          </p:cNvPr>
          <p:cNvCxnSpPr>
            <a:cxnSpLocks/>
          </p:cNvCxnSpPr>
          <p:nvPr/>
        </p:nvCxnSpPr>
        <p:spPr>
          <a:xfrm flipH="1" flipV="1">
            <a:off x="4157481" y="1889541"/>
            <a:ext cx="102302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i2C_SDA">
            <a:extLst>
              <a:ext uri="{FF2B5EF4-FFF2-40B4-BE49-F238E27FC236}">
                <a16:creationId xmlns:a16="http://schemas.microsoft.com/office/drawing/2014/main" id="{4F1E1BD3-1C64-60CA-C450-6922CD636EDD}"/>
              </a:ext>
            </a:extLst>
          </p:cNvPr>
          <p:cNvCxnSpPr/>
          <p:nvPr/>
        </p:nvCxnSpPr>
        <p:spPr>
          <a:xfrm>
            <a:off x="4157481" y="2107034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2E65FD-837E-AAE9-3116-BBC822FA059A}"/>
              </a:ext>
            </a:extLst>
          </p:cNvPr>
          <p:cNvSpPr txBox="1"/>
          <p:nvPr/>
        </p:nvSpPr>
        <p:spPr>
          <a:xfrm>
            <a:off x="4311296" y="164252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SCL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9A9830-8CAD-02C1-0123-FD14378CFE51}"/>
              </a:ext>
            </a:extLst>
          </p:cNvPr>
          <p:cNvSpPr txBox="1"/>
          <p:nvPr/>
        </p:nvSpPr>
        <p:spPr>
          <a:xfrm>
            <a:off x="4288859" y="18769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SDA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A5DB26-1B5B-9722-7B3F-614963B5FA72}"/>
              </a:ext>
            </a:extLst>
          </p:cNvPr>
          <p:cNvSpPr/>
          <p:nvPr/>
        </p:nvSpPr>
        <p:spPr>
          <a:xfrm>
            <a:off x="3312941" y="2388878"/>
            <a:ext cx="844539" cy="317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DS2438</a:t>
            </a:r>
            <a:endParaRPr lang="de-AT" dirty="0"/>
          </a:p>
        </p:txBody>
      </p:sp>
      <p:cxnSp>
        <p:nvCxnSpPr>
          <p:cNvPr id="3" name="!!1W_DQ">
            <a:extLst>
              <a:ext uri="{FF2B5EF4-FFF2-40B4-BE49-F238E27FC236}">
                <a16:creationId xmlns:a16="http://schemas.microsoft.com/office/drawing/2014/main" id="{DCEAF4D9-5DC6-29E8-42BC-0B1E7882B608}"/>
              </a:ext>
            </a:extLst>
          </p:cNvPr>
          <p:cNvCxnSpPr/>
          <p:nvPr/>
        </p:nvCxnSpPr>
        <p:spPr>
          <a:xfrm>
            <a:off x="4157481" y="2558359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5C4AAD8-1188-C31C-670A-4C59DEF003EA}"/>
              </a:ext>
            </a:extLst>
          </p:cNvPr>
          <p:cNvSpPr txBox="1"/>
          <p:nvPr/>
        </p:nvSpPr>
        <p:spPr>
          <a:xfrm>
            <a:off x="4391446" y="231787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1-Wire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14802F-F6E9-1A90-9DD7-B21CA2615481}"/>
              </a:ext>
            </a:extLst>
          </p:cNvPr>
          <p:cNvSpPr/>
          <p:nvPr/>
        </p:nvSpPr>
        <p:spPr>
          <a:xfrm>
            <a:off x="2607470" y="2983111"/>
            <a:ext cx="1550010" cy="1452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Receiver</a:t>
            </a:r>
          </a:p>
          <a:p>
            <a:pPr algn="ctr"/>
            <a:r>
              <a:rPr lang="de-DE" sz="2000" dirty="0"/>
              <a:t>TGY-iA6C</a:t>
            </a:r>
            <a:endParaRPr lang="de-AT" sz="2000" dirty="0"/>
          </a:p>
        </p:txBody>
      </p:sp>
      <p:cxnSp>
        <p:nvCxnSpPr>
          <p:cNvPr id="9" name="!!proto">
            <a:extLst>
              <a:ext uri="{FF2B5EF4-FFF2-40B4-BE49-F238E27FC236}">
                <a16:creationId xmlns:a16="http://schemas.microsoft.com/office/drawing/2014/main" id="{E81965C8-C23A-35CB-3B26-FD92EFBD34C0}"/>
              </a:ext>
            </a:extLst>
          </p:cNvPr>
          <p:cNvCxnSpPr>
            <a:cxnSpLocks/>
          </p:cNvCxnSpPr>
          <p:nvPr/>
        </p:nvCxnSpPr>
        <p:spPr>
          <a:xfrm>
            <a:off x="4157004" y="3669346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F1B5CBA-F039-1801-C2F5-2BE9BB851B91}"/>
              </a:ext>
            </a:extLst>
          </p:cNvPr>
          <p:cNvSpPr txBox="1"/>
          <p:nvPr/>
        </p:nvSpPr>
        <p:spPr>
          <a:xfrm>
            <a:off x="4114493" y="3057590"/>
            <a:ext cx="1114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</a:rPr>
              <a:t>serielles</a:t>
            </a:r>
          </a:p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Protokoll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cxnSp>
        <p:nvCxnSpPr>
          <p:cNvPr id="14" name="!!ppm">
            <a:extLst>
              <a:ext uri="{FF2B5EF4-FFF2-40B4-BE49-F238E27FC236}">
                <a16:creationId xmlns:a16="http://schemas.microsoft.com/office/drawing/2014/main" id="{3B91770F-CD4E-36CD-1DC5-38F61BF0AED4}"/>
              </a:ext>
            </a:extLst>
          </p:cNvPr>
          <p:cNvCxnSpPr>
            <a:cxnSpLocks/>
          </p:cNvCxnSpPr>
          <p:nvPr/>
        </p:nvCxnSpPr>
        <p:spPr>
          <a:xfrm>
            <a:off x="4168725" y="4159375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92A9769-4E2D-C903-776F-BC4AF0E639D2}"/>
              </a:ext>
            </a:extLst>
          </p:cNvPr>
          <p:cNvSpPr txBox="1"/>
          <p:nvPr/>
        </p:nvSpPr>
        <p:spPr>
          <a:xfrm>
            <a:off x="4340103" y="3800842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463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Receiver</a:t>
            </a:r>
            <a:endParaRPr dirty="0"/>
          </a:p>
        </p:txBody>
      </p:sp>
      <p:sp>
        <p:nvSpPr>
          <p:cNvPr id="17" name="Google Shape;1500;p43">
            <a:extLst>
              <a:ext uri="{FF2B5EF4-FFF2-40B4-BE49-F238E27FC236}">
                <a16:creationId xmlns:a16="http://schemas.microsoft.com/office/drawing/2014/main" id="{FD174331-34E2-CE45-3231-F7A0F31B76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43382" y="2041676"/>
            <a:ext cx="1788929" cy="274950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UART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- 3ms Daten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- 4,7ms Pause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invertiert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kompliziert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- 350 - 1680</a:t>
            </a:r>
            <a:endParaRPr sz="1600"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E9E68428-8412-8592-C03D-88994DFEA19D}"/>
              </a:ext>
            </a:extLst>
          </p:cNvPr>
          <p:cNvSpPr txBox="1"/>
          <p:nvPr/>
        </p:nvSpPr>
        <p:spPr>
          <a:xfrm>
            <a:off x="1243383" y="1580607"/>
            <a:ext cx="165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S.Bus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9FB0707-46F0-E497-61A0-62A3F433A703}"/>
              </a:ext>
            </a:extLst>
          </p:cNvPr>
          <p:cNvSpPr txBox="1"/>
          <p:nvPr/>
        </p:nvSpPr>
        <p:spPr>
          <a:xfrm>
            <a:off x="3788474" y="1580607"/>
            <a:ext cx="134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I.Bus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912619-CD05-45FB-AA39-F91B455B5DDA}"/>
              </a:ext>
            </a:extLst>
          </p:cNvPr>
          <p:cNvSpPr txBox="1"/>
          <p:nvPr/>
        </p:nvSpPr>
        <p:spPr>
          <a:xfrm>
            <a:off x="6111288" y="1580607"/>
            <a:ext cx="125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8" name="Google Shape;1500;p43">
            <a:extLst>
              <a:ext uri="{FF2B5EF4-FFF2-40B4-BE49-F238E27FC236}">
                <a16:creationId xmlns:a16="http://schemas.microsoft.com/office/drawing/2014/main" id="{0CAD2DDE-4225-D56E-9E40-F9463DD3393D}"/>
              </a:ext>
            </a:extLst>
          </p:cNvPr>
          <p:cNvSpPr txBox="1">
            <a:spLocks/>
          </p:cNvSpPr>
          <p:nvPr/>
        </p:nvSpPr>
        <p:spPr>
          <a:xfrm>
            <a:off x="3788474" y="2041676"/>
            <a:ext cx="2014022" cy="285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/>
              <a:t>- UART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- 3ms Daten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- 4,7ms Pause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nicht invertiert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leicht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- 1070 - 1920</a:t>
            </a:r>
          </a:p>
        </p:txBody>
      </p:sp>
      <p:sp>
        <p:nvSpPr>
          <p:cNvPr id="19" name="Google Shape;1500;p43">
            <a:extLst>
              <a:ext uri="{FF2B5EF4-FFF2-40B4-BE49-F238E27FC236}">
                <a16:creationId xmlns:a16="http://schemas.microsoft.com/office/drawing/2014/main" id="{996BE023-217B-C03C-E646-A8D4B3CE3141}"/>
              </a:ext>
            </a:extLst>
          </p:cNvPr>
          <p:cNvSpPr txBox="1">
            <a:spLocks/>
          </p:cNvSpPr>
          <p:nvPr/>
        </p:nvSpPr>
        <p:spPr>
          <a:xfrm>
            <a:off x="6111288" y="2041676"/>
            <a:ext cx="1950224" cy="275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/>
              <a:t>- TIM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- 12ms Daten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- 8,1ms Pause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analog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am leichtesten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- 0,5 – 1,5ms</a:t>
            </a:r>
          </a:p>
        </p:txBody>
      </p:sp>
    </p:spTree>
    <p:extLst>
      <p:ext uri="{BB962C8B-B14F-4D97-AF65-F5344CB8AC3E}">
        <p14:creationId xmlns:p14="http://schemas.microsoft.com/office/powerpoint/2010/main" val="11836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 idx="4294967295"/>
          </p:nvPr>
        </p:nvSpPr>
        <p:spPr>
          <a:xfrm>
            <a:off x="0" y="220663"/>
            <a:ext cx="9144000" cy="57308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S.Bus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E9E68428-8412-8592-C03D-88994DFEA19D}"/>
              </a:ext>
            </a:extLst>
          </p:cNvPr>
          <p:cNvSpPr txBox="1"/>
          <p:nvPr/>
        </p:nvSpPr>
        <p:spPr>
          <a:xfrm>
            <a:off x="1243383" y="1580607"/>
            <a:ext cx="165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S.Bus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9FB0707-46F0-E497-61A0-62A3F433A703}"/>
              </a:ext>
            </a:extLst>
          </p:cNvPr>
          <p:cNvSpPr txBox="1"/>
          <p:nvPr/>
        </p:nvSpPr>
        <p:spPr>
          <a:xfrm>
            <a:off x="3788474" y="1580607"/>
            <a:ext cx="134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I.Bus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912619-CD05-45FB-AA39-F91B455B5DDA}"/>
              </a:ext>
            </a:extLst>
          </p:cNvPr>
          <p:cNvSpPr txBox="1"/>
          <p:nvPr/>
        </p:nvSpPr>
        <p:spPr>
          <a:xfrm>
            <a:off x="6111288" y="1580607"/>
            <a:ext cx="125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5CDA6E-8FE5-6EA1-E2AF-27CECDA0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19" y="2490232"/>
            <a:ext cx="9207004" cy="893175"/>
          </a:xfrm>
          <a:prstGeom prst="rect">
            <a:avLst/>
          </a:prstGeom>
        </p:spPr>
      </p:pic>
      <p:pic>
        <p:nvPicPr>
          <p:cNvPr id="5" name="Grafik 4" descr="Ein Bild, das Screenshot, Rechteck, Reihe, Solarzelle enthält.&#10;&#10;Automatisch generierte Beschreibung">
            <a:extLst>
              <a:ext uri="{FF2B5EF4-FFF2-40B4-BE49-F238E27FC236}">
                <a16:creationId xmlns:a16="http://schemas.microsoft.com/office/drawing/2014/main" id="{E5DAFE06-B86A-82B3-446A-81DF099A2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437"/>
          <a:stretch/>
        </p:blipFill>
        <p:spPr>
          <a:xfrm>
            <a:off x="1831517" y="3936124"/>
            <a:ext cx="5476732" cy="1207376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69756B70-0E94-8D76-F5F2-3B8D3622B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3"/>
          <a:stretch/>
        </p:blipFill>
        <p:spPr>
          <a:xfrm>
            <a:off x="-72199" y="666710"/>
            <a:ext cx="9313238" cy="1270804"/>
          </a:xfrm>
          <a:prstGeom prst="rect">
            <a:avLst/>
          </a:prstGeom>
        </p:spPr>
      </p:pic>
      <p:sp>
        <p:nvSpPr>
          <p:cNvPr id="11" name="Google Shape;984;p30">
            <a:extLst>
              <a:ext uri="{FF2B5EF4-FFF2-40B4-BE49-F238E27FC236}">
                <a16:creationId xmlns:a16="http://schemas.microsoft.com/office/drawing/2014/main" id="{A33FF5EB-EB39-2E8A-59F0-AFDF17615084}"/>
              </a:ext>
            </a:extLst>
          </p:cNvPr>
          <p:cNvSpPr txBox="1">
            <a:spLocks/>
          </p:cNvSpPr>
          <p:nvPr/>
        </p:nvSpPr>
        <p:spPr>
          <a:xfrm>
            <a:off x="1" y="20512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de-AT" dirty="0" err="1"/>
              <a:t>I.Bus</a:t>
            </a:r>
            <a:endParaRPr lang="de-AT" dirty="0"/>
          </a:p>
        </p:txBody>
      </p:sp>
      <p:sp>
        <p:nvSpPr>
          <p:cNvPr id="14" name="Google Shape;984;p30">
            <a:extLst>
              <a:ext uri="{FF2B5EF4-FFF2-40B4-BE49-F238E27FC236}">
                <a16:creationId xmlns:a16="http://schemas.microsoft.com/office/drawing/2014/main" id="{29548A00-A702-EF19-64DE-EFA2A5B20598}"/>
              </a:ext>
            </a:extLst>
          </p:cNvPr>
          <p:cNvSpPr txBox="1">
            <a:spLocks/>
          </p:cNvSpPr>
          <p:nvPr/>
        </p:nvSpPr>
        <p:spPr>
          <a:xfrm>
            <a:off x="0" y="349716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de-AT" dirty="0"/>
              <a:t>PPM</a:t>
            </a:r>
          </a:p>
        </p:txBody>
      </p:sp>
    </p:spTree>
    <p:extLst>
      <p:ext uri="{BB962C8B-B14F-4D97-AF65-F5344CB8AC3E}">
        <p14:creationId xmlns:p14="http://schemas.microsoft.com/office/powerpoint/2010/main" val="384079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Receiver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74F12E7-BA1C-2379-1B44-459B5254BFE2}"/>
              </a:ext>
            </a:extLst>
          </p:cNvPr>
          <p:cNvSpPr/>
          <p:nvPr/>
        </p:nvSpPr>
        <p:spPr>
          <a:xfrm>
            <a:off x="5192210" y="1752081"/>
            <a:ext cx="1665209" cy="2817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Cortex M7</a:t>
            </a:r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553F42-16B2-54FD-925E-D160B52F8481}"/>
              </a:ext>
            </a:extLst>
          </p:cNvPr>
          <p:cNvSpPr/>
          <p:nvPr/>
        </p:nvSpPr>
        <p:spPr>
          <a:xfrm>
            <a:off x="3183211" y="1835513"/>
            <a:ext cx="974269" cy="338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MPU9250</a:t>
            </a:r>
            <a:endParaRPr lang="de-AT" dirty="0"/>
          </a:p>
        </p:txBody>
      </p:sp>
      <p:cxnSp>
        <p:nvCxnSpPr>
          <p:cNvPr id="7" name="!!I2C_SCL">
            <a:extLst>
              <a:ext uri="{FF2B5EF4-FFF2-40B4-BE49-F238E27FC236}">
                <a16:creationId xmlns:a16="http://schemas.microsoft.com/office/drawing/2014/main" id="{1DB88CF4-FE00-F211-F709-9AC78126F29F}"/>
              </a:ext>
            </a:extLst>
          </p:cNvPr>
          <p:cNvCxnSpPr>
            <a:cxnSpLocks/>
          </p:cNvCxnSpPr>
          <p:nvPr/>
        </p:nvCxnSpPr>
        <p:spPr>
          <a:xfrm flipH="1" flipV="1">
            <a:off x="4157481" y="1889541"/>
            <a:ext cx="102302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i2C_SDA">
            <a:extLst>
              <a:ext uri="{FF2B5EF4-FFF2-40B4-BE49-F238E27FC236}">
                <a16:creationId xmlns:a16="http://schemas.microsoft.com/office/drawing/2014/main" id="{4F1E1BD3-1C64-60CA-C450-6922CD636EDD}"/>
              </a:ext>
            </a:extLst>
          </p:cNvPr>
          <p:cNvCxnSpPr/>
          <p:nvPr/>
        </p:nvCxnSpPr>
        <p:spPr>
          <a:xfrm>
            <a:off x="4157481" y="2107034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2E65FD-837E-AAE9-3116-BBC822FA059A}"/>
              </a:ext>
            </a:extLst>
          </p:cNvPr>
          <p:cNvSpPr txBox="1"/>
          <p:nvPr/>
        </p:nvSpPr>
        <p:spPr>
          <a:xfrm>
            <a:off x="4311296" y="164252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SCL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9A9830-8CAD-02C1-0123-FD14378CFE51}"/>
              </a:ext>
            </a:extLst>
          </p:cNvPr>
          <p:cNvSpPr txBox="1"/>
          <p:nvPr/>
        </p:nvSpPr>
        <p:spPr>
          <a:xfrm>
            <a:off x="4288859" y="18769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SDA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A5DB26-1B5B-9722-7B3F-614963B5FA72}"/>
              </a:ext>
            </a:extLst>
          </p:cNvPr>
          <p:cNvSpPr/>
          <p:nvPr/>
        </p:nvSpPr>
        <p:spPr>
          <a:xfrm>
            <a:off x="3312941" y="2388878"/>
            <a:ext cx="844539" cy="317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DS2438</a:t>
            </a:r>
            <a:endParaRPr lang="de-AT" dirty="0"/>
          </a:p>
        </p:txBody>
      </p:sp>
      <p:cxnSp>
        <p:nvCxnSpPr>
          <p:cNvPr id="3" name="!!1W_DQ">
            <a:extLst>
              <a:ext uri="{FF2B5EF4-FFF2-40B4-BE49-F238E27FC236}">
                <a16:creationId xmlns:a16="http://schemas.microsoft.com/office/drawing/2014/main" id="{DCEAF4D9-5DC6-29E8-42BC-0B1E7882B608}"/>
              </a:ext>
            </a:extLst>
          </p:cNvPr>
          <p:cNvCxnSpPr/>
          <p:nvPr/>
        </p:nvCxnSpPr>
        <p:spPr>
          <a:xfrm>
            <a:off x="4157481" y="2558359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5C4AAD8-1188-C31C-670A-4C59DEF003EA}"/>
              </a:ext>
            </a:extLst>
          </p:cNvPr>
          <p:cNvSpPr txBox="1"/>
          <p:nvPr/>
        </p:nvSpPr>
        <p:spPr>
          <a:xfrm>
            <a:off x="4391446" y="231787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1-Wire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14802F-F6E9-1A90-9DD7-B21CA2615481}"/>
              </a:ext>
            </a:extLst>
          </p:cNvPr>
          <p:cNvSpPr/>
          <p:nvPr/>
        </p:nvSpPr>
        <p:spPr>
          <a:xfrm>
            <a:off x="2607470" y="2983111"/>
            <a:ext cx="1550010" cy="1452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Receiver</a:t>
            </a:r>
          </a:p>
          <a:p>
            <a:pPr algn="ctr"/>
            <a:r>
              <a:rPr lang="de-DE" sz="2000" dirty="0"/>
              <a:t>TGY-iA6C</a:t>
            </a:r>
            <a:endParaRPr lang="de-AT" sz="2000" dirty="0"/>
          </a:p>
        </p:txBody>
      </p:sp>
      <p:cxnSp>
        <p:nvCxnSpPr>
          <p:cNvPr id="9" name="!!proto">
            <a:extLst>
              <a:ext uri="{FF2B5EF4-FFF2-40B4-BE49-F238E27FC236}">
                <a16:creationId xmlns:a16="http://schemas.microsoft.com/office/drawing/2014/main" id="{E81965C8-C23A-35CB-3B26-FD92EFBD34C0}"/>
              </a:ext>
            </a:extLst>
          </p:cNvPr>
          <p:cNvCxnSpPr>
            <a:cxnSpLocks/>
          </p:cNvCxnSpPr>
          <p:nvPr/>
        </p:nvCxnSpPr>
        <p:spPr>
          <a:xfrm>
            <a:off x="4157004" y="3669346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F1B5CBA-F039-1801-C2F5-2BE9BB851B91}"/>
              </a:ext>
            </a:extLst>
          </p:cNvPr>
          <p:cNvSpPr txBox="1"/>
          <p:nvPr/>
        </p:nvSpPr>
        <p:spPr>
          <a:xfrm>
            <a:off x="4114493" y="3057590"/>
            <a:ext cx="1114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</a:rPr>
              <a:t>serielles</a:t>
            </a:r>
          </a:p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Protokoll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cxnSp>
        <p:nvCxnSpPr>
          <p:cNvPr id="14" name="!!ppm">
            <a:extLst>
              <a:ext uri="{FF2B5EF4-FFF2-40B4-BE49-F238E27FC236}">
                <a16:creationId xmlns:a16="http://schemas.microsoft.com/office/drawing/2014/main" id="{3B91770F-CD4E-36CD-1DC5-38F61BF0AED4}"/>
              </a:ext>
            </a:extLst>
          </p:cNvPr>
          <p:cNvCxnSpPr>
            <a:cxnSpLocks/>
          </p:cNvCxnSpPr>
          <p:nvPr/>
        </p:nvCxnSpPr>
        <p:spPr>
          <a:xfrm>
            <a:off x="4168725" y="4159375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92A9769-4E2D-C903-776F-BC4AF0E639D2}"/>
              </a:ext>
            </a:extLst>
          </p:cNvPr>
          <p:cNvSpPr txBox="1"/>
          <p:nvPr/>
        </p:nvSpPr>
        <p:spPr>
          <a:xfrm>
            <a:off x="4340103" y="3800842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251AD9-4458-D049-4607-F7FD73ED94EC}"/>
              </a:ext>
            </a:extLst>
          </p:cNvPr>
          <p:cNvSpPr/>
          <p:nvPr/>
        </p:nvSpPr>
        <p:spPr>
          <a:xfrm>
            <a:off x="10391899" y="3136470"/>
            <a:ext cx="1347765" cy="1375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ESC</a:t>
            </a:r>
            <a:endParaRPr lang="de-AT" sz="2000" dirty="0"/>
          </a:p>
        </p:txBody>
      </p:sp>
      <p:cxnSp>
        <p:nvCxnSpPr>
          <p:cNvPr id="13" name="!!pwm1">
            <a:extLst>
              <a:ext uri="{FF2B5EF4-FFF2-40B4-BE49-F238E27FC236}">
                <a16:creationId xmlns:a16="http://schemas.microsoft.com/office/drawing/2014/main" id="{C20522AE-B4DC-EE54-54C0-D320CEDFE99F}"/>
              </a:ext>
            </a:extLst>
          </p:cNvPr>
          <p:cNvCxnSpPr>
            <a:cxnSpLocks/>
          </p:cNvCxnSpPr>
          <p:nvPr/>
        </p:nvCxnSpPr>
        <p:spPr>
          <a:xfrm>
            <a:off x="9227168" y="3364546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pwm2">
            <a:extLst>
              <a:ext uri="{FF2B5EF4-FFF2-40B4-BE49-F238E27FC236}">
                <a16:creationId xmlns:a16="http://schemas.microsoft.com/office/drawing/2014/main" id="{0239BD6E-2621-C7CB-4198-12676E765C4E}"/>
              </a:ext>
            </a:extLst>
          </p:cNvPr>
          <p:cNvCxnSpPr>
            <a:cxnSpLocks/>
          </p:cNvCxnSpPr>
          <p:nvPr/>
        </p:nvCxnSpPr>
        <p:spPr>
          <a:xfrm>
            <a:off x="9234859" y="3683229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!!pwm3">
            <a:extLst>
              <a:ext uri="{FF2B5EF4-FFF2-40B4-BE49-F238E27FC236}">
                <a16:creationId xmlns:a16="http://schemas.microsoft.com/office/drawing/2014/main" id="{42F5E249-43E9-8CBE-A868-B42B79978F7C}"/>
              </a:ext>
            </a:extLst>
          </p:cNvPr>
          <p:cNvCxnSpPr>
            <a:cxnSpLocks/>
          </p:cNvCxnSpPr>
          <p:nvPr/>
        </p:nvCxnSpPr>
        <p:spPr>
          <a:xfrm>
            <a:off x="9234859" y="4001912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pwm4">
            <a:extLst>
              <a:ext uri="{FF2B5EF4-FFF2-40B4-BE49-F238E27FC236}">
                <a16:creationId xmlns:a16="http://schemas.microsoft.com/office/drawing/2014/main" id="{8809F791-293B-AD3F-6B13-0650795F23E1}"/>
              </a:ext>
            </a:extLst>
          </p:cNvPr>
          <p:cNvCxnSpPr>
            <a:cxnSpLocks/>
          </p:cNvCxnSpPr>
          <p:nvPr/>
        </p:nvCxnSpPr>
        <p:spPr>
          <a:xfrm>
            <a:off x="9234858" y="4320596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3090B20-A117-1570-931B-3EEC60FB0EEB}"/>
              </a:ext>
            </a:extLst>
          </p:cNvPr>
          <p:cNvSpPr txBox="1"/>
          <p:nvPr/>
        </p:nvSpPr>
        <p:spPr>
          <a:xfrm>
            <a:off x="9393834" y="2739524"/>
            <a:ext cx="755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</a:rPr>
              <a:t>4x</a:t>
            </a:r>
          </a:p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PWM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286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Receiver + ESC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74F12E7-BA1C-2379-1B44-459B5254BFE2}"/>
              </a:ext>
            </a:extLst>
          </p:cNvPr>
          <p:cNvSpPr/>
          <p:nvPr/>
        </p:nvSpPr>
        <p:spPr>
          <a:xfrm>
            <a:off x="3736790" y="1752081"/>
            <a:ext cx="1665209" cy="2817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Cortex M7</a:t>
            </a:r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553F42-16B2-54FD-925E-D160B52F8481}"/>
              </a:ext>
            </a:extLst>
          </p:cNvPr>
          <p:cNvSpPr/>
          <p:nvPr/>
        </p:nvSpPr>
        <p:spPr>
          <a:xfrm>
            <a:off x="1727791" y="1835513"/>
            <a:ext cx="974269" cy="338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MPU9250</a:t>
            </a:r>
            <a:endParaRPr lang="de-AT" dirty="0"/>
          </a:p>
        </p:txBody>
      </p:sp>
      <p:cxnSp>
        <p:nvCxnSpPr>
          <p:cNvPr id="7" name="!!I2C_SCL">
            <a:extLst>
              <a:ext uri="{FF2B5EF4-FFF2-40B4-BE49-F238E27FC236}">
                <a16:creationId xmlns:a16="http://schemas.microsoft.com/office/drawing/2014/main" id="{1DB88CF4-FE00-F211-F709-9AC78126F29F}"/>
              </a:ext>
            </a:extLst>
          </p:cNvPr>
          <p:cNvCxnSpPr>
            <a:cxnSpLocks/>
          </p:cNvCxnSpPr>
          <p:nvPr/>
        </p:nvCxnSpPr>
        <p:spPr>
          <a:xfrm flipH="1" flipV="1">
            <a:off x="2702061" y="1889541"/>
            <a:ext cx="102302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i2C_SDA">
            <a:extLst>
              <a:ext uri="{FF2B5EF4-FFF2-40B4-BE49-F238E27FC236}">
                <a16:creationId xmlns:a16="http://schemas.microsoft.com/office/drawing/2014/main" id="{4F1E1BD3-1C64-60CA-C450-6922CD636EDD}"/>
              </a:ext>
            </a:extLst>
          </p:cNvPr>
          <p:cNvCxnSpPr>
            <a:cxnSpLocks/>
          </p:cNvCxnSpPr>
          <p:nvPr/>
        </p:nvCxnSpPr>
        <p:spPr>
          <a:xfrm>
            <a:off x="2702061" y="2107034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2E65FD-837E-AAE9-3116-BBC822FA059A}"/>
              </a:ext>
            </a:extLst>
          </p:cNvPr>
          <p:cNvSpPr txBox="1"/>
          <p:nvPr/>
        </p:nvSpPr>
        <p:spPr>
          <a:xfrm>
            <a:off x="2855876" y="164252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SCL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9A9830-8CAD-02C1-0123-FD14378CFE51}"/>
              </a:ext>
            </a:extLst>
          </p:cNvPr>
          <p:cNvSpPr txBox="1"/>
          <p:nvPr/>
        </p:nvSpPr>
        <p:spPr>
          <a:xfrm>
            <a:off x="2833439" y="18769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</a:rPr>
              <a:t>I²C_</a:t>
            </a:r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SDA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A5DB26-1B5B-9722-7B3F-614963B5FA72}"/>
              </a:ext>
            </a:extLst>
          </p:cNvPr>
          <p:cNvSpPr/>
          <p:nvPr/>
        </p:nvSpPr>
        <p:spPr>
          <a:xfrm>
            <a:off x="1857521" y="2388878"/>
            <a:ext cx="844539" cy="317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DS2438</a:t>
            </a:r>
            <a:endParaRPr lang="de-AT" dirty="0"/>
          </a:p>
        </p:txBody>
      </p:sp>
      <p:cxnSp>
        <p:nvCxnSpPr>
          <p:cNvPr id="3" name="!!1W_DQ">
            <a:extLst>
              <a:ext uri="{FF2B5EF4-FFF2-40B4-BE49-F238E27FC236}">
                <a16:creationId xmlns:a16="http://schemas.microsoft.com/office/drawing/2014/main" id="{DCEAF4D9-5DC6-29E8-42BC-0B1E7882B608}"/>
              </a:ext>
            </a:extLst>
          </p:cNvPr>
          <p:cNvCxnSpPr>
            <a:cxnSpLocks/>
          </p:cNvCxnSpPr>
          <p:nvPr/>
        </p:nvCxnSpPr>
        <p:spPr>
          <a:xfrm>
            <a:off x="2702061" y="2558359"/>
            <a:ext cx="103472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5C4AAD8-1188-C31C-670A-4C59DEF003EA}"/>
              </a:ext>
            </a:extLst>
          </p:cNvPr>
          <p:cNvSpPr txBox="1"/>
          <p:nvPr/>
        </p:nvSpPr>
        <p:spPr>
          <a:xfrm>
            <a:off x="2936026" y="231787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lt1"/>
                </a:solidFill>
                <a:latin typeface="Montserrat"/>
                <a:sym typeface="Montserrat"/>
              </a:rPr>
              <a:t>1-Wire</a:t>
            </a:r>
            <a:endParaRPr lang="de-AT" sz="11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14802F-F6E9-1A90-9DD7-B21CA2615481}"/>
              </a:ext>
            </a:extLst>
          </p:cNvPr>
          <p:cNvSpPr/>
          <p:nvPr/>
        </p:nvSpPr>
        <p:spPr>
          <a:xfrm>
            <a:off x="1152050" y="2983111"/>
            <a:ext cx="1550010" cy="1452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Receiver</a:t>
            </a:r>
          </a:p>
          <a:p>
            <a:pPr algn="ctr"/>
            <a:r>
              <a:rPr lang="de-DE" sz="2000" dirty="0"/>
              <a:t>TGY-iA6C</a:t>
            </a:r>
            <a:endParaRPr lang="de-AT" sz="2000" dirty="0"/>
          </a:p>
        </p:txBody>
      </p:sp>
      <p:cxnSp>
        <p:nvCxnSpPr>
          <p:cNvPr id="9" name="!!proto">
            <a:extLst>
              <a:ext uri="{FF2B5EF4-FFF2-40B4-BE49-F238E27FC236}">
                <a16:creationId xmlns:a16="http://schemas.microsoft.com/office/drawing/2014/main" id="{E81965C8-C23A-35CB-3B26-FD92EFBD34C0}"/>
              </a:ext>
            </a:extLst>
          </p:cNvPr>
          <p:cNvCxnSpPr>
            <a:cxnSpLocks/>
          </p:cNvCxnSpPr>
          <p:nvPr/>
        </p:nvCxnSpPr>
        <p:spPr>
          <a:xfrm>
            <a:off x="2701584" y="3669346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F1B5CBA-F039-1801-C2F5-2BE9BB851B91}"/>
              </a:ext>
            </a:extLst>
          </p:cNvPr>
          <p:cNvSpPr txBox="1"/>
          <p:nvPr/>
        </p:nvSpPr>
        <p:spPr>
          <a:xfrm>
            <a:off x="2659073" y="3057590"/>
            <a:ext cx="1114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</a:rPr>
              <a:t>serielles</a:t>
            </a:r>
          </a:p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Protokoll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cxnSp>
        <p:nvCxnSpPr>
          <p:cNvPr id="14" name="!!ppm">
            <a:extLst>
              <a:ext uri="{FF2B5EF4-FFF2-40B4-BE49-F238E27FC236}">
                <a16:creationId xmlns:a16="http://schemas.microsoft.com/office/drawing/2014/main" id="{3B91770F-CD4E-36CD-1DC5-38F61BF0AED4}"/>
              </a:ext>
            </a:extLst>
          </p:cNvPr>
          <p:cNvCxnSpPr>
            <a:cxnSpLocks/>
          </p:cNvCxnSpPr>
          <p:nvPr/>
        </p:nvCxnSpPr>
        <p:spPr>
          <a:xfrm>
            <a:off x="2713305" y="4159375"/>
            <a:ext cx="1033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92A9769-4E2D-C903-776F-BC4AF0E639D2}"/>
              </a:ext>
            </a:extLst>
          </p:cNvPr>
          <p:cNvSpPr txBox="1"/>
          <p:nvPr/>
        </p:nvSpPr>
        <p:spPr>
          <a:xfrm>
            <a:off x="2884683" y="3800842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B7850E1-7CFA-A3FF-7E8F-F4647C2A5A17}"/>
              </a:ext>
            </a:extLst>
          </p:cNvPr>
          <p:cNvSpPr/>
          <p:nvPr/>
        </p:nvSpPr>
        <p:spPr>
          <a:xfrm>
            <a:off x="6559039" y="3136470"/>
            <a:ext cx="1347765" cy="1375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ESC</a:t>
            </a:r>
            <a:endParaRPr lang="de-AT" sz="2000" dirty="0"/>
          </a:p>
        </p:txBody>
      </p:sp>
      <p:cxnSp>
        <p:nvCxnSpPr>
          <p:cNvPr id="18" name="!!pwm1">
            <a:extLst>
              <a:ext uri="{FF2B5EF4-FFF2-40B4-BE49-F238E27FC236}">
                <a16:creationId xmlns:a16="http://schemas.microsoft.com/office/drawing/2014/main" id="{2C4B82D0-199F-56AE-6FD9-5E8E4AAB474E}"/>
              </a:ext>
            </a:extLst>
          </p:cNvPr>
          <p:cNvCxnSpPr>
            <a:cxnSpLocks/>
          </p:cNvCxnSpPr>
          <p:nvPr/>
        </p:nvCxnSpPr>
        <p:spPr>
          <a:xfrm>
            <a:off x="5394308" y="3364546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pwm2">
            <a:extLst>
              <a:ext uri="{FF2B5EF4-FFF2-40B4-BE49-F238E27FC236}">
                <a16:creationId xmlns:a16="http://schemas.microsoft.com/office/drawing/2014/main" id="{1FD40F58-55E2-78CB-51B6-D1E0B009F960}"/>
              </a:ext>
            </a:extLst>
          </p:cNvPr>
          <p:cNvCxnSpPr>
            <a:cxnSpLocks/>
          </p:cNvCxnSpPr>
          <p:nvPr/>
        </p:nvCxnSpPr>
        <p:spPr>
          <a:xfrm>
            <a:off x="5401999" y="3683229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pwm3">
            <a:extLst>
              <a:ext uri="{FF2B5EF4-FFF2-40B4-BE49-F238E27FC236}">
                <a16:creationId xmlns:a16="http://schemas.microsoft.com/office/drawing/2014/main" id="{9382DE2C-6E15-1F86-BA49-4FA3DD24367D}"/>
              </a:ext>
            </a:extLst>
          </p:cNvPr>
          <p:cNvCxnSpPr>
            <a:cxnSpLocks/>
          </p:cNvCxnSpPr>
          <p:nvPr/>
        </p:nvCxnSpPr>
        <p:spPr>
          <a:xfrm>
            <a:off x="5401999" y="4001912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pwm4">
            <a:extLst>
              <a:ext uri="{FF2B5EF4-FFF2-40B4-BE49-F238E27FC236}">
                <a16:creationId xmlns:a16="http://schemas.microsoft.com/office/drawing/2014/main" id="{D3FDD782-5CF5-FAD2-FCCE-CDC5E7F9ED27}"/>
              </a:ext>
            </a:extLst>
          </p:cNvPr>
          <p:cNvCxnSpPr>
            <a:cxnSpLocks/>
          </p:cNvCxnSpPr>
          <p:nvPr/>
        </p:nvCxnSpPr>
        <p:spPr>
          <a:xfrm>
            <a:off x="5401998" y="4320596"/>
            <a:ext cx="116473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A34770B-FDE9-BE89-B324-D0A891B5BB8C}"/>
              </a:ext>
            </a:extLst>
          </p:cNvPr>
          <p:cNvSpPr txBox="1"/>
          <p:nvPr/>
        </p:nvSpPr>
        <p:spPr>
          <a:xfrm>
            <a:off x="5560974" y="2739524"/>
            <a:ext cx="755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</a:rPr>
              <a:t>4x</a:t>
            </a:r>
          </a:p>
          <a:p>
            <a:pPr algn="ctr"/>
            <a:r>
              <a:rPr lang="de-DE" sz="1600" dirty="0">
                <a:solidFill>
                  <a:schemeClr val="lt1"/>
                </a:solidFill>
                <a:latin typeface="Montserrat"/>
                <a:sym typeface="Montserrat"/>
              </a:rPr>
              <a:t>PWM</a:t>
            </a:r>
            <a:endParaRPr lang="de-AT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751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elle 31">
            <a:extLst>
              <a:ext uri="{FF2B5EF4-FFF2-40B4-BE49-F238E27FC236}">
                <a16:creationId xmlns:a16="http://schemas.microsoft.com/office/drawing/2014/main" id="{A5DA29E5-27B0-2A3B-036E-2444A2ABB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9093"/>
              </p:ext>
            </p:extLst>
          </p:nvPr>
        </p:nvGraphicFramePr>
        <p:xfrm>
          <a:off x="382" y="-1"/>
          <a:ext cx="9143618" cy="4497728"/>
        </p:xfrm>
        <a:graphic>
          <a:graphicData uri="http://schemas.openxmlformats.org/drawingml/2006/table">
            <a:tbl>
              <a:tblPr firstRow="1" bandRow="1">
                <a:tableStyleId>{C0E775BC-A857-4094-97C6-5482D7DEB851}</a:tableStyleId>
              </a:tblPr>
              <a:tblGrid>
                <a:gridCol w="4571809">
                  <a:extLst>
                    <a:ext uri="{9D8B030D-6E8A-4147-A177-3AD203B41FA5}">
                      <a16:colId xmlns:a16="http://schemas.microsoft.com/office/drawing/2014/main" val="353401603"/>
                    </a:ext>
                  </a:extLst>
                </a:gridCol>
                <a:gridCol w="4571809">
                  <a:extLst>
                    <a:ext uri="{9D8B030D-6E8A-4147-A177-3AD203B41FA5}">
                      <a16:colId xmlns:a16="http://schemas.microsoft.com/office/drawing/2014/main" val="3651754741"/>
                    </a:ext>
                  </a:extLst>
                </a:gridCol>
              </a:tblGrid>
              <a:tr h="2248864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10846"/>
                  </a:ext>
                </a:extLst>
              </a:tr>
              <a:tr h="2248864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26107"/>
                  </a:ext>
                </a:extLst>
              </a:tr>
            </a:tbl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8BE992B-9589-E06F-6278-6861B6B376F2}"/>
              </a:ext>
            </a:extLst>
          </p:cNvPr>
          <p:cNvGrpSpPr>
            <a:grpSpLocks noChangeAspect="1"/>
          </p:cNvGrpSpPr>
          <p:nvPr/>
        </p:nvGrpSpPr>
        <p:grpSpPr>
          <a:xfrm>
            <a:off x="375195" y="593269"/>
            <a:ext cx="1428313" cy="1428314"/>
            <a:chOff x="1133834" y="1424749"/>
            <a:chExt cx="2094616" cy="2094618"/>
          </a:xfrm>
        </p:grpSpPr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37461AE1-59C6-F4C5-D6BE-BE7F646F3F4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662E6FB3-D7DC-3DCB-86DA-D4B35C850411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Bogen 4">
              <a:extLst>
                <a:ext uri="{FF2B5EF4-FFF2-40B4-BE49-F238E27FC236}">
                  <a16:creationId xmlns:a16="http://schemas.microsoft.com/office/drawing/2014/main" id="{60B5CB6F-DB7D-AD02-9B5B-38070D33AE1C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B0CB76CC-648D-FEE0-3434-8852D0E46AC4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Bogen 6">
              <a:extLst>
                <a:ext uri="{FF2B5EF4-FFF2-40B4-BE49-F238E27FC236}">
                  <a16:creationId xmlns:a16="http://schemas.microsoft.com/office/drawing/2014/main" id="{9A35F810-97A5-1060-1D56-EFD5D4D4E369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Bogen 7">
              <a:extLst>
                <a:ext uri="{FF2B5EF4-FFF2-40B4-BE49-F238E27FC236}">
                  <a16:creationId xmlns:a16="http://schemas.microsoft.com/office/drawing/2014/main" id="{68C8D14C-D6D9-4CCD-2218-34C689B30D15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0FBDA4-ADEC-0A29-34C2-39A728D4F281}"/>
              </a:ext>
            </a:extLst>
          </p:cNvPr>
          <p:cNvGrpSpPr>
            <a:grpSpLocks noChangeAspect="1"/>
          </p:cNvGrpSpPr>
          <p:nvPr/>
        </p:nvGrpSpPr>
        <p:grpSpPr>
          <a:xfrm>
            <a:off x="2527341" y="593269"/>
            <a:ext cx="1428313" cy="1428314"/>
            <a:chOff x="1133834" y="1424749"/>
            <a:chExt cx="2094616" cy="2094618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9541A4C3-4615-1515-BF48-BF9CFE2B794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1B81229-0B00-8181-0942-C706B7D84C4F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Bogen 11">
              <a:extLst>
                <a:ext uri="{FF2B5EF4-FFF2-40B4-BE49-F238E27FC236}">
                  <a16:creationId xmlns:a16="http://schemas.microsoft.com/office/drawing/2014/main" id="{DCAF6CD5-2FD3-9370-A3CB-C82C46540F57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1DC299C7-31A2-9436-AD34-CB0887F2101D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" name="Bogen 13">
              <a:extLst>
                <a:ext uri="{FF2B5EF4-FFF2-40B4-BE49-F238E27FC236}">
                  <a16:creationId xmlns:a16="http://schemas.microsoft.com/office/drawing/2014/main" id="{34BDE7BF-BD19-6FDD-8D19-C57CAB86D291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5" name="Bogen 14">
              <a:extLst>
                <a:ext uri="{FF2B5EF4-FFF2-40B4-BE49-F238E27FC236}">
                  <a16:creationId xmlns:a16="http://schemas.microsoft.com/office/drawing/2014/main" id="{447AD885-96CA-285F-4FA0-36D6ADF0FF48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03B9E15B-124A-5332-6898-0195C6B1C968}"/>
              </a:ext>
            </a:extLst>
          </p:cNvPr>
          <p:cNvSpPr txBox="1"/>
          <p:nvPr/>
        </p:nvSpPr>
        <p:spPr>
          <a:xfrm>
            <a:off x="1" y="131071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Throttle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1570F2C-5404-E73D-D9EB-17287A3D4953}"/>
              </a:ext>
            </a:extLst>
          </p:cNvPr>
          <p:cNvCxnSpPr/>
          <p:nvPr/>
        </p:nvCxnSpPr>
        <p:spPr>
          <a:xfrm>
            <a:off x="1089929" y="1279931"/>
            <a:ext cx="0" cy="85737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ogen 33">
            <a:extLst>
              <a:ext uri="{FF2B5EF4-FFF2-40B4-BE49-F238E27FC236}">
                <a16:creationId xmlns:a16="http://schemas.microsoft.com/office/drawing/2014/main" id="{868C7C34-978C-CCD1-55C0-0F9ED11F1EC3}"/>
              </a:ext>
            </a:extLst>
          </p:cNvPr>
          <p:cNvSpPr>
            <a:spLocks noChangeAspect="1"/>
          </p:cNvSpPr>
          <p:nvPr/>
        </p:nvSpPr>
        <p:spPr>
          <a:xfrm rot="1980000">
            <a:off x="619813" y="4575123"/>
            <a:ext cx="490966" cy="490966"/>
          </a:xfrm>
          <a:prstGeom prst="arc">
            <a:avLst>
              <a:gd name="adj1" fmla="val 16200000"/>
              <a:gd name="adj2" fmla="val 15046552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0E5241D-2617-8CE1-26A9-0D5698B78C89}"/>
              </a:ext>
            </a:extLst>
          </p:cNvPr>
          <p:cNvCxnSpPr>
            <a:cxnSpLocks/>
          </p:cNvCxnSpPr>
          <p:nvPr/>
        </p:nvCxnSpPr>
        <p:spPr>
          <a:xfrm flipV="1">
            <a:off x="3241498" y="450319"/>
            <a:ext cx="0" cy="85737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E79D73A-F269-3A77-C76E-1D52B1947934}"/>
              </a:ext>
            </a:extLst>
          </p:cNvPr>
          <p:cNvSpPr txBox="1"/>
          <p:nvPr/>
        </p:nvSpPr>
        <p:spPr>
          <a:xfrm>
            <a:off x="4579041" y="131071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lt1"/>
                </a:solidFill>
                <a:latin typeface="Montserrat"/>
              </a:rPr>
              <a:t>Pitch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59067F6-5321-E2F9-71AA-E904D8B7F7D2}"/>
              </a:ext>
            </a:extLst>
          </p:cNvPr>
          <p:cNvGrpSpPr>
            <a:grpSpLocks noChangeAspect="1"/>
          </p:cNvGrpSpPr>
          <p:nvPr/>
        </p:nvGrpSpPr>
        <p:grpSpPr>
          <a:xfrm>
            <a:off x="5094252" y="593269"/>
            <a:ext cx="1428313" cy="1428314"/>
            <a:chOff x="1133834" y="1424749"/>
            <a:chExt cx="2094616" cy="2094618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0BCDA82-DDF9-A14D-3268-93E2C46E90A0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B4982CB9-0607-EFE4-0A04-AA44AEEBD2E4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Bogen 39">
              <a:extLst>
                <a:ext uri="{FF2B5EF4-FFF2-40B4-BE49-F238E27FC236}">
                  <a16:creationId xmlns:a16="http://schemas.microsoft.com/office/drawing/2014/main" id="{8368F872-171E-3B0A-4A28-D6A1DDBF69A3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1" name="Bogen 40">
              <a:extLst>
                <a:ext uri="{FF2B5EF4-FFF2-40B4-BE49-F238E27FC236}">
                  <a16:creationId xmlns:a16="http://schemas.microsoft.com/office/drawing/2014/main" id="{970CE4D3-A9E3-8B3F-6018-E9F9298700CE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2" name="Bogen 41">
              <a:extLst>
                <a:ext uri="{FF2B5EF4-FFF2-40B4-BE49-F238E27FC236}">
                  <a16:creationId xmlns:a16="http://schemas.microsoft.com/office/drawing/2014/main" id="{02A1C978-14E4-DB75-E140-DF3AA26ABDF0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D6AD3A79-4E2A-80DA-6431-5777D6D94C67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942BDE7-CAED-A758-10B2-F44B724054B9}"/>
              </a:ext>
            </a:extLst>
          </p:cNvPr>
          <p:cNvGrpSpPr>
            <a:grpSpLocks noChangeAspect="1"/>
          </p:cNvGrpSpPr>
          <p:nvPr/>
        </p:nvGrpSpPr>
        <p:grpSpPr>
          <a:xfrm>
            <a:off x="7178565" y="593269"/>
            <a:ext cx="1428313" cy="1428314"/>
            <a:chOff x="1133834" y="1424749"/>
            <a:chExt cx="2094616" cy="2094618"/>
          </a:xfrm>
        </p:grpSpPr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18C7FFF2-46D9-E181-6163-0A2A64AE7400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7E4A5AF-8B22-F82A-4913-90C6D3745A3F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Bogen 46">
              <a:extLst>
                <a:ext uri="{FF2B5EF4-FFF2-40B4-BE49-F238E27FC236}">
                  <a16:creationId xmlns:a16="http://schemas.microsoft.com/office/drawing/2014/main" id="{DC9B7385-DF7C-0958-D03F-90C5E138D258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8" name="Bogen 47">
              <a:extLst>
                <a:ext uri="{FF2B5EF4-FFF2-40B4-BE49-F238E27FC236}">
                  <a16:creationId xmlns:a16="http://schemas.microsoft.com/office/drawing/2014/main" id="{107AEF18-6AB1-0D03-2752-9A1B24B0F877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9" name="Bogen 48">
              <a:extLst>
                <a:ext uri="{FF2B5EF4-FFF2-40B4-BE49-F238E27FC236}">
                  <a16:creationId xmlns:a16="http://schemas.microsoft.com/office/drawing/2014/main" id="{3524B487-BEA0-3C5D-00B4-5A99E62264E0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0" name="Bogen 49">
              <a:extLst>
                <a:ext uri="{FF2B5EF4-FFF2-40B4-BE49-F238E27FC236}">
                  <a16:creationId xmlns:a16="http://schemas.microsoft.com/office/drawing/2014/main" id="{E059A9B5-D38A-479C-2C25-EE66E7A848EC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C4682B5-A2EE-D818-FA44-4CBF92574CB1}"/>
              </a:ext>
            </a:extLst>
          </p:cNvPr>
          <p:cNvCxnSpPr>
            <a:cxnSpLocks/>
          </p:cNvCxnSpPr>
          <p:nvPr/>
        </p:nvCxnSpPr>
        <p:spPr>
          <a:xfrm flipV="1">
            <a:off x="5804589" y="311180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958BC5B-A2D4-6E88-57BE-5268496BC21B}"/>
              </a:ext>
            </a:extLst>
          </p:cNvPr>
          <p:cNvCxnSpPr>
            <a:cxnSpLocks/>
          </p:cNvCxnSpPr>
          <p:nvPr/>
        </p:nvCxnSpPr>
        <p:spPr>
          <a:xfrm>
            <a:off x="7903556" y="1777301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9099E051-01FB-FEE4-53E2-01BACBFF8C0E}"/>
              </a:ext>
            </a:extLst>
          </p:cNvPr>
          <p:cNvSpPr txBox="1"/>
          <p:nvPr/>
        </p:nvSpPr>
        <p:spPr>
          <a:xfrm>
            <a:off x="1" y="2387866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lt1"/>
                </a:solidFill>
                <a:latin typeface="Montserrat"/>
              </a:rPr>
              <a:t>Roll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7A8A7F3-37F0-2ED1-F9B7-16DCF060DF28}"/>
              </a:ext>
            </a:extLst>
          </p:cNvPr>
          <p:cNvSpPr txBox="1"/>
          <p:nvPr/>
        </p:nvSpPr>
        <p:spPr>
          <a:xfrm>
            <a:off x="4579041" y="2387866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lt1"/>
                </a:solidFill>
                <a:latin typeface="Montserrat"/>
              </a:rPr>
              <a:t>Yaw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36DC2E5-4C47-5BE0-D0A2-D072975F4B07}"/>
              </a:ext>
            </a:extLst>
          </p:cNvPr>
          <p:cNvGrpSpPr>
            <a:grpSpLocks noChangeAspect="1"/>
          </p:cNvGrpSpPr>
          <p:nvPr/>
        </p:nvGrpSpPr>
        <p:grpSpPr>
          <a:xfrm>
            <a:off x="375772" y="2848671"/>
            <a:ext cx="1428313" cy="1428314"/>
            <a:chOff x="1133834" y="1424749"/>
            <a:chExt cx="2094616" cy="2094618"/>
          </a:xfrm>
        </p:grpSpPr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DD2F558C-A303-B05E-4622-1571D4A62A0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F729C301-5CBE-4CF4-EDD8-A18E63830157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77468A5C-3219-2053-3788-73305EEC7B2D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9" name="Bogen 58">
              <a:extLst>
                <a:ext uri="{FF2B5EF4-FFF2-40B4-BE49-F238E27FC236}">
                  <a16:creationId xmlns:a16="http://schemas.microsoft.com/office/drawing/2014/main" id="{5E88576D-2B8F-B8DC-6BE2-738D6B4D3F10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60" name="Bogen 59">
              <a:extLst>
                <a:ext uri="{FF2B5EF4-FFF2-40B4-BE49-F238E27FC236}">
                  <a16:creationId xmlns:a16="http://schemas.microsoft.com/office/drawing/2014/main" id="{BC1A74D8-59DE-A49F-C91F-D3075CADB1BB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A62F5BDE-0475-5A52-11DF-F0EA1EFC0B31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19A0483-C20A-6D9F-3D79-E1FD9BE7F934}"/>
              </a:ext>
            </a:extLst>
          </p:cNvPr>
          <p:cNvGrpSpPr>
            <a:grpSpLocks noChangeAspect="1"/>
          </p:cNvGrpSpPr>
          <p:nvPr/>
        </p:nvGrpSpPr>
        <p:grpSpPr>
          <a:xfrm>
            <a:off x="2527918" y="2848671"/>
            <a:ext cx="1428313" cy="1428314"/>
            <a:chOff x="1133834" y="1424749"/>
            <a:chExt cx="2094616" cy="2094618"/>
          </a:xfrm>
        </p:grpSpPr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EFEDEA0A-BC4E-9ACC-FB8F-883C1975563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11C6E067-A7AD-3610-8236-388C0B440DBD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Bogen 64">
              <a:extLst>
                <a:ext uri="{FF2B5EF4-FFF2-40B4-BE49-F238E27FC236}">
                  <a16:creationId xmlns:a16="http://schemas.microsoft.com/office/drawing/2014/main" id="{654681B7-7065-C4BF-5BAB-2ACF01E27B18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6" name="Bogen 65">
              <a:extLst>
                <a:ext uri="{FF2B5EF4-FFF2-40B4-BE49-F238E27FC236}">
                  <a16:creationId xmlns:a16="http://schemas.microsoft.com/office/drawing/2014/main" id="{80641ACC-24CC-279F-6FC2-4B1C440CA39A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7" name="Bogen 66">
              <a:extLst>
                <a:ext uri="{FF2B5EF4-FFF2-40B4-BE49-F238E27FC236}">
                  <a16:creationId xmlns:a16="http://schemas.microsoft.com/office/drawing/2014/main" id="{D2212A20-C0FF-EA9A-726D-3D42B39D6697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8" name="Bogen 67">
              <a:extLst>
                <a:ext uri="{FF2B5EF4-FFF2-40B4-BE49-F238E27FC236}">
                  <a16:creationId xmlns:a16="http://schemas.microsoft.com/office/drawing/2014/main" id="{EA850176-404D-3284-2996-F5FDDDE4B275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3AD611B-FD15-823C-5A12-85D928053471}"/>
              </a:ext>
            </a:extLst>
          </p:cNvPr>
          <p:cNvGrpSpPr>
            <a:grpSpLocks noChangeAspect="1"/>
          </p:cNvGrpSpPr>
          <p:nvPr/>
        </p:nvGrpSpPr>
        <p:grpSpPr>
          <a:xfrm>
            <a:off x="5116253" y="2848671"/>
            <a:ext cx="1428313" cy="1428314"/>
            <a:chOff x="1133834" y="1424749"/>
            <a:chExt cx="2094616" cy="2094618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F43998E1-8585-3802-189D-E1B194136F2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462401C5-6750-8518-0889-36AC6815B30A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Bogen 71">
              <a:extLst>
                <a:ext uri="{FF2B5EF4-FFF2-40B4-BE49-F238E27FC236}">
                  <a16:creationId xmlns:a16="http://schemas.microsoft.com/office/drawing/2014/main" id="{44109189-E43E-1FA1-7468-13FFA6E4A471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3" name="Bogen 72">
              <a:extLst>
                <a:ext uri="{FF2B5EF4-FFF2-40B4-BE49-F238E27FC236}">
                  <a16:creationId xmlns:a16="http://schemas.microsoft.com/office/drawing/2014/main" id="{2E81C922-7D99-C175-79D3-015BAE88A331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4" name="Bogen 73">
              <a:extLst>
                <a:ext uri="{FF2B5EF4-FFF2-40B4-BE49-F238E27FC236}">
                  <a16:creationId xmlns:a16="http://schemas.microsoft.com/office/drawing/2014/main" id="{0EACFE97-07F1-909A-2396-9B21271F5C6F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5" name="Bogen 74">
              <a:extLst>
                <a:ext uri="{FF2B5EF4-FFF2-40B4-BE49-F238E27FC236}">
                  <a16:creationId xmlns:a16="http://schemas.microsoft.com/office/drawing/2014/main" id="{A99C38F7-0085-CCF2-0D64-44AB7D42D7A7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AC4C26F8-8863-E681-E376-1E9EB6B12859}"/>
              </a:ext>
            </a:extLst>
          </p:cNvPr>
          <p:cNvGrpSpPr>
            <a:grpSpLocks noChangeAspect="1"/>
          </p:cNvGrpSpPr>
          <p:nvPr/>
        </p:nvGrpSpPr>
        <p:grpSpPr>
          <a:xfrm>
            <a:off x="7268399" y="2848671"/>
            <a:ext cx="1428313" cy="1428314"/>
            <a:chOff x="1133834" y="1424749"/>
            <a:chExt cx="2094616" cy="2094618"/>
          </a:xfrm>
        </p:grpSpPr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1AD30A01-A7B1-EA08-D979-1FB277785C8B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B5C2DDE-F8A1-3B71-53A0-6B9AC96F9A93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Bogen 78">
              <a:extLst>
                <a:ext uri="{FF2B5EF4-FFF2-40B4-BE49-F238E27FC236}">
                  <a16:creationId xmlns:a16="http://schemas.microsoft.com/office/drawing/2014/main" id="{904CD58D-C2C6-0C4B-5213-303DD1333366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80" name="Bogen 79">
              <a:extLst>
                <a:ext uri="{FF2B5EF4-FFF2-40B4-BE49-F238E27FC236}">
                  <a16:creationId xmlns:a16="http://schemas.microsoft.com/office/drawing/2014/main" id="{3E8C655B-E2E4-C0B9-5837-2486E216ED90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1" name="Bogen 80">
              <a:extLst>
                <a:ext uri="{FF2B5EF4-FFF2-40B4-BE49-F238E27FC236}">
                  <a16:creationId xmlns:a16="http://schemas.microsoft.com/office/drawing/2014/main" id="{F64E1A42-9CBE-90D8-6225-7B5FBA6BDE1D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2" name="Bogen 81">
              <a:extLst>
                <a:ext uri="{FF2B5EF4-FFF2-40B4-BE49-F238E27FC236}">
                  <a16:creationId xmlns:a16="http://schemas.microsoft.com/office/drawing/2014/main" id="{CE8CFC88-605C-285B-2CAE-808D7246AC58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FBDB65B-3D9F-6059-9ECC-C772365B361F}"/>
              </a:ext>
            </a:extLst>
          </p:cNvPr>
          <p:cNvCxnSpPr>
            <a:cxnSpLocks/>
          </p:cNvCxnSpPr>
          <p:nvPr/>
        </p:nvCxnSpPr>
        <p:spPr>
          <a:xfrm rot="5400000" flipV="1">
            <a:off x="4049749" y="3371880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E34399F-D183-4E94-6259-32F4ACD286F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81099" y="3371880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Bogen 84">
            <a:extLst>
              <a:ext uri="{FF2B5EF4-FFF2-40B4-BE49-F238E27FC236}">
                <a16:creationId xmlns:a16="http://schemas.microsoft.com/office/drawing/2014/main" id="{6B865B0F-A67F-FE5E-8FCE-48DCE6BFD260}"/>
              </a:ext>
            </a:extLst>
          </p:cNvPr>
          <p:cNvSpPr>
            <a:spLocks noChangeAspect="1"/>
          </p:cNvSpPr>
          <p:nvPr/>
        </p:nvSpPr>
        <p:spPr>
          <a:xfrm rot="1980000">
            <a:off x="5095326" y="4591823"/>
            <a:ext cx="490966" cy="490966"/>
          </a:xfrm>
          <a:prstGeom prst="arc">
            <a:avLst>
              <a:gd name="adj1" fmla="val 16200000"/>
              <a:gd name="adj2" fmla="val 15046552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7F967C7C-7136-FF1D-3AAA-4097B50E7908}"/>
              </a:ext>
            </a:extLst>
          </p:cNvPr>
          <p:cNvSpPr txBox="1"/>
          <p:nvPr/>
        </p:nvSpPr>
        <p:spPr>
          <a:xfrm>
            <a:off x="1169101" y="4653883"/>
            <a:ext cx="3001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lt1"/>
                </a:solidFill>
                <a:latin typeface="Montserrat"/>
              </a:rPr>
              <a:t>normale Geschwindigkeit</a:t>
            </a:r>
            <a:endParaRPr lang="de-AT" sz="16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9BD5896-82DD-4933-3902-44E0CA3A5224}"/>
              </a:ext>
            </a:extLst>
          </p:cNvPr>
          <p:cNvSpPr txBox="1"/>
          <p:nvPr/>
        </p:nvSpPr>
        <p:spPr>
          <a:xfrm>
            <a:off x="5658387" y="4659666"/>
            <a:ext cx="3001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lt1"/>
                </a:solidFill>
                <a:latin typeface="Montserrat"/>
              </a:rPr>
              <a:t>schnelle Geschwindigkeit</a:t>
            </a:r>
            <a:endParaRPr lang="de-AT" sz="16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8" name="Bogen 87">
            <a:extLst>
              <a:ext uri="{FF2B5EF4-FFF2-40B4-BE49-F238E27FC236}">
                <a16:creationId xmlns:a16="http://schemas.microsoft.com/office/drawing/2014/main" id="{78912BAC-B6AF-23DF-4888-E023769CD932}"/>
              </a:ext>
            </a:extLst>
          </p:cNvPr>
          <p:cNvSpPr>
            <a:spLocks noChangeAspect="1"/>
          </p:cNvSpPr>
          <p:nvPr/>
        </p:nvSpPr>
        <p:spPr>
          <a:xfrm flipV="1">
            <a:off x="4872124" y="2582779"/>
            <a:ext cx="805710" cy="805710"/>
          </a:xfrm>
          <a:prstGeom prst="arc">
            <a:avLst>
              <a:gd name="adj1" fmla="val 3953120"/>
              <a:gd name="adj2" fmla="val 10437351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9" name="Bogen 88">
            <a:extLst>
              <a:ext uri="{FF2B5EF4-FFF2-40B4-BE49-F238E27FC236}">
                <a16:creationId xmlns:a16="http://schemas.microsoft.com/office/drawing/2014/main" id="{333C0022-CA21-13DD-5FCA-6CFA599382D0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8131084" y="2552816"/>
            <a:ext cx="805710" cy="805710"/>
          </a:xfrm>
          <a:prstGeom prst="arc">
            <a:avLst>
              <a:gd name="adj1" fmla="val 3953120"/>
              <a:gd name="adj2" fmla="val 10437351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5387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Receiver + ESC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rafik 2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4F364D1-AB34-F4F6-2819-EC2B00EE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4004"/>
            <a:ext cx="9144000" cy="35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6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STM32CubeMX - stm32mpu">
            <a:extLst>
              <a:ext uri="{FF2B5EF4-FFF2-40B4-BE49-F238E27FC236}">
                <a16:creationId xmlns:a16="http://schemas.microsoft.com/office/drawing/2014/main" id="{08D3CF06-DE12-E957-4D9D-C55FC3DD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42" y="1471693"/>
            <a:ext cx="2865915" cy="15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, Schild, grün enthält.&#10;&#10;Automatisch generierte Beschreibung">
            <a:extLst>
              <a:ext uri="{FF2B5EF4-FFF2-40B4-BE49-F238E27FC236}">
                <a16:creationId xmlns:a16="http://schemas.microsoft.com/office/drawing/2014/main" id="{5F314B56-DE00-9A89-3C75-4358CA04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76" y="1574169"/>
            <a:ext cx="2275381" cy="1592767"/>
          </a:xfrm>
          <a:prstGeom prst="rect">
            <a:avLst/>
          </a:prstGeom>
        </p:spPr>
      </p:pic>
      <p:pic>
        <p:nvPicPr>
          <p:cNvPr id="1034" name="Picture 10" descr="Visual Studio Code - Wikiversity">
            <a:extLst>
              <a:ext uri="{FF2B5EF4-FFF2-40B4-BE49-F238E27FC236}">
                <a16:creationId xmlns:a16="http://schemas.microsoft.com/office/drawing/2014/main" id="{27E7DA3F-7883-2CDD-BB94-045BAF5E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83" y="3391583"/>
            <a:ext cx="1494359" cy="14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 Grundlagen, Einführung Kurs » Training und Seminar • tecTrain GmbH">
            <a:extLst>
              <a:ext uri="{FF2B5EF4-FFF2-40B4-BE49-F238E27FC236}">
                <a16:creationId xmlns:a16="http://schemas.microsoft.com/office/drawing/2014/main" id="{DEA811B3-F9EA-B7CF-3134-4A2B93BD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09474"/>
            <a:ext cx="1646214" cy="16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59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DE" dirty="0"/>
              <a:t>Programme mit Platinen überprüfen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erste Flugtests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Sensordaten zum Senden aufbereiten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err="1"/>
              <a:t>Flugmodi</a:t>
            </a:r>
            <a:r>
              <a:rPr lang="de-DE" dirty="0"/>
              <a:t> einfügen</a:t>
            </a:r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03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Zeitaufwand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Untertitel 11">
            <a:extLst>
              <a:ext uri="{FF2B5EF4-FFF2-40B4-BE49-F238E27FC236}">
                <a16:creationId xmlns:a16="http://schemas.microsoft.com/office/drawing/2014/main" id="{73A781A4-84BA-3B44-944D-8E51CA5836EA}"/>
              </a:ext>
            </a:extLst>
          </p:cNvPr>
          <p:cNvSpPr txBox="1">
            <a:spLocks/>
          </p:cNvSpPr>
          <p:nvPr/>
        </p:nvSpPr>
        <p:spPr>
          <a:xfrm>
            <a:off x="1258400" y="4485239"/>
            <a:ext cx="5606324" cy="46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Stunden:</a:t>
            </a:r>
          </a:p>
          <a:p>
            <a:pPr algn="l"/>
            <a:r>
              <a:rPr lang="de-DE" dirty="0"/>
              <a:t>Freizeit: 52 h	Gesamt: 83  h</a:t>
            </a:r>
          </a:p>
          <a:p>
            <a:pPr algn="l"/>
            <a:endParaRPr lang="de-DE" dirty="0"/>
          </a:p>
          <a:p>
            <a:pPr marL="127000" indent="0" algn="l"/>
            <a:endParaRPr lang="de-DE" dirty="0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70C2E1-04B1-8A44-8633-B2EBDB6FD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960407"/>
              </p:ext>
            </p:extLst>
          </p:nvPr>
        </p:nvGraphicFramePr>
        <p:xfrm>
          <a:off x="1463289" y="530600"/>
          <a:ext cx="6217419" cy="3915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489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699834" y="2347850"/>
            <a:ext cx="4845291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Hardware-Design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600195" y="3030289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Bieder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312118" y="2347850"/>
            <a:ext cx="5233007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App-Development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600195" y="3030289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Sebastian Hinterberger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6197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und Registrierung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FC27DD46-4E56-9E72-ECF8-9756DFFF3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7"/>
          <a:stretch/>
        </p:blipFill>
        <p:spPr>
          <a:xfrm>
            <a:off x="3733773" y="1315384"/>
            <a:ext cx="1724242" cy="360000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2F2B320-E070-9F32-00B7-A80B9653D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5"/>
          <a:stretch/>
        </p:blipFill>
        <p:spPr>
          <a:xfrm>
            <a:off x="1405208" y="1315384"/>
            <a:ext cx="1724243" cy="3600000"/>
          </a:xfrm>
          <a:prstGeom prst="rect">
            <a:avLst/>
          </a:prstGeom>
        </p:spPr>
      </p:pic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73E99EFB-0F6C-60B6-AC03-09407548E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24"/>
          <a:stretch/>
        </p:blipFill>
        <p:spPr>
          <a:xfrm>
            <a:off x="6122474" y="1315384"/>
            <a:ext cx="1727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Datenbank (Firestore)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BEFF200-85BD-DD05-9C9D-7C87515A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8" y="1368405"/>
            <a:ext cx="8369364" cy="23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77885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Hauptseite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peedometer with a black needle&#10;&#10;Description automatically generated">
            <a:extLst>
              <a:ext uri="{FF2B5EF4-FFF2-40B4-BE49-F238E27FC236}">
                <a16:creationId xmlns:a16="http://schemas.microsoft.com/office/drawing/2014/main" id="{26D52A5F-BB75-E48D-4413-17765BA18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7"/>
          <a:stretch/>
        </p:blipFill>
        <p:spPr>
          <a:xfrm>
            <a:off x="1915162" y="1293190"/>
            <a:ext cx="1725154" cy="3600000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56A5394-C0A8-71AD-3E40-B266CBE56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7"/>
          <a:stretch/>
        </p:blipFill>
        <p:spPr>
          <a:xfrm>
            <a:off x="5551472" y="1293190"/>
            <a:ext cx="1725154" cy="3600000"/>
          </a:xfrm>
          <a:prstGeom prst="rect">
            <a:avLst/>
          </a:prstGeom>
        </p:spPr>
      </p:pic>
      <p:pic>
        <p:nvPicPr>
          <p:cNvPr id="9" name="Picture 8" descr="A speedometer with a white needle&#10;&#10;Description automatically generated">
            <a:extLst>
              <a:ext uri="{FF2B5EF4-FFF2-40B4-BE49-F238E27FC236}">
                <a16:creationId xmlns:a16="http://schemas.microsoft.com/office/drawing/2014/main" id="{1DC2F767-3947-BCE0-5FD4-CAB7AB523F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87"/>
          <a:stretch/>
        </p:blipFill>
        <p:spPr>
          <a:xfrm>
            <a:off x="3733317" y="1293190"/>
            <a:ext cx="1725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2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Swipe Menu / User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dog on a beach&#10;&#10;Description automatically generated">
            <a:extLst>
              <a:ext uri="{FF2B5EF4-FFF2-40B4-BE49-F238E27FC236}">
                <a16:creationId xmlns:a16="http://schemas.microsoft.com/office/drawing/2014/main" id="{DC352303-4F42-DCDB-2D17-3C7C49A3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7"/>
          <a:stretch/>
        </p:blipFill>
        <p:spPr>
          <a:xfrm>
            <a:off x="4595894" y="1355715"/>
            <a:ext cx="1725154" cy="3600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5278B9-C29C-5B25-41DA-829470ADC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7"/>
          <a:stretch/>
        </p:blipFill>
        <p:spPr>
          <a:xfrm>
            <a:off x="2678554" y="1355715"/>
            <a:ext cx="1725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71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BB91D27-182D-2FE4-04D1-4FF8A434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9" y="2437176"/>
            <a:ext cx="3169220" cy="1206945"/>
          </a:xfrm>
          <a:prstGeom prst="rect">
            <a:avLst/>
          </a:prstGeom>
        </p:spPr>
      </p:pic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9462951" y="813526"/>
            <a:ext cx="1520826" cy="57179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Benützte Programme / Packages</a:t>
            </a:r>
            <a:endParaRPr dirty="0"/>
          </a:p>
        </p:txBody>
      </p: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Grafik 5" descr="Ein Bild, das Grafiken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4CCAA29E-79CD-6846-2183-612948097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8" y="1476478"/>
            <a:ext cx="3070022" cy="876635"/>
          </a:xfrm>
          <a:prstGeom prst="rect">
            <a:avLst/>
          </a:prstGeom>
        </p:spPr>
      </p:pic>
      <p:pic>
        <p:nvPicPr>
          <p:cNvPr id="11" name="Grafik 10" descr="Ein Bild, das gelb enthält.&#10;&#10;Automatisch generierte Beschreibung">
            <a:extLst>
              <a:ext uri="{FF2B5EF4-FFF2-40B4-BE49-F238E27FC236}">
                <a16:creationId xmlns:a16="http://schemas.microsoft.com/office/drawing/2014/main" id="{D46E7542-7E0C-138F-4CA5-8CB5F4312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7" y="3873729"/>
            <a:ext cx="2944184" cy="829202"/>
          </a:xfrm>
          <a:prstGeom prst="rect">
            <a:avLst/>
          </a:prstGeom>
        </p:spPr>
      </p:pic>
      <p:pic>
        <p:nvPicPr>
          <p:cNvPr id="14" name="Grafik 13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657B190E-659E-965E-7B19-3CD76FFB8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309" y="1487361"/>
            <a:ext cx="2802773" cy="1576560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F8C86C-FC45-07F9-6618-DA09AB410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303" y="3170626"/>
            <a:ext cx="3284787" cy="17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589935" y="1282893"/>
            <a:ext cx="7964129" cy="322915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de-AT" dirty="0"/>
              <a:t>Live Darstellung des Kamerafeeds über RTMP/RTSP Protokoll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Echtzeitvisualisierung der Flugdaten (Höhe, Geschwindigkeit,….)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Profilbilder auswählbar und speichern auf </a:t>
            </a:r>
            <a:r>
              <a:rPr lang="de-AT" dirty="0" err="1"/>
              <a:t>Firebase</a:t>
            </a:r>
            <a:r>
              <a:rPr lang="de-AT" dirty="0"/>
              <a:t> Storage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Schöneres UI-Design (inklusive Animationen)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Error Handling bzw. Feedback für User</a:t>
            </a:r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6225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Zeitaufwand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Untertitel 11">
            <a:extLst>
              <a:ext uri="{FF2B5EF4-FFF2-40B4-BE49-F238E27FC236}">
                <a16:creationId xmlns:a16="http://schemas.microsoft.com/office/drawing/2014/main" id="{73A781A4-84BA-3B44-944D-8E51CA5836EA}"/>
              </a:ext>
            </a:extLst>
          </p:cNvPr>
          <p:cNvSpPr txBox="1">
            <a:spLocks/>
          </p:cNvSpPr>
          <p:nvPr/>
        </p:nvSpPr>
        <p:spPr>
          <a:xfrm>
            <a:off x="1258400" y="4485239"/>
            <a:ext cx="5606324" cy="46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Stunden:</a:t>
            </a:r>
          </a:p>
          <a:p>
            <a:pPr algn="l"/>
            <a:r>
              <a:rPr lang="de-DE" dirty="0"/>
              <a:t>Freizeit: 35 h	Gesamt: 54  h</a:t>
            </a:r>
          </a:p>
          <a:p>
            <a:pPr algn="l"/>
            <a:endParaRPr lang="de-DE" dirty="0"/>
          </a:p>
          <a:p>
            <a:pPr marL="127000" indent="0" algn="l"/>
            <a:endParaRPr lang="de-DE" dirty="0"/>
          </a:p>
        </p:txBody>
      </p:sp>
      <p:pic>
        <p:nvPicPr>
          <p:cNvPr id="4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156481ED-8199-40FA-4D4D-B9D12734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89" y="530600"/>
            <a:ext cx="6328197" cy="39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1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DB4A5-4316-216D-F67F-5E510677A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Danke für Ihre Aufmerksamkeit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F7F4F9-E71C-82EB-6B7A-21AE25CF0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965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Allgemeiner Aufbau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67C825C-4B53-C4A6-439A-1A070147F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77"/>
          <a:stretch/>
        </p:blipFill>
        <p:spPr>
          <a:xfrm>
            <a:off x="440312" y="1184959"/>
            <a:ext cx="7991825" cy="31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2066" y="-2909673"/>
              <a:ext cx="8016200" cy="20060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200" cy="2006017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5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066" y="-2909673"/>
                <a:ext cx="8016200" cy="200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EA7063BF-E39E-4394-6AAF-F164EAA7E9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8582" y="5955508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EA7063BF-E39E-4394-6AAF-F164EAA7E9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8582" y="5955508"/>
                <a:ext cx="7569684" cy="19620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8F5FECDC-A269-9762-9A9B-FE04F128F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8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Mikrocontroller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B47D94D6-A07B-FC2A-F381-70FA30E2F2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1466" y="3031793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B47D94D6-A07B-FC2A-F381-70FA30E2F2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66" y="3031793"/>
                <a:ext cx="7569684" cy="1962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6">
                <a:extLst>
                  <a:ext uri="{FF2B5EF4-FFF2-40B4-BE49-F238E27FC236}">
                    <a16:creationId xmlns:a16="http://schemas.microsoft.com/office/drawing/2014/main" id="{8288ABB3-9C28-995D-5B46-40C2614E00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3900" y="987730"/>
              <a:ext cx="8016198" cy="20060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198" cy="2006016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54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6">
                <a:extLst>
                  <a:ext uri="{FF2B5EF4-FFF2-40B4-BE49-F238E27FC236}">
                    <a16:creationId xmlns:a16="http://schemas.microsoft.com/office/drawing/2014/main" id="{8288ABB3-9C28-995D-5B46-40C2614E0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900" y="987730"/>
                <a:ext cx="8016198" cy="200601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9A38B771-C450-4B5D-2FA9-A46914F1C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27" t="4435" r="54829" b="90365"/>
          <a:stretch/>
        </p:blipFill>
        <p:spPr>
          <a:xfrm>
            <a:off x="80878" y="104470"/>
            <a:ext cx="1421176" cy="7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2066" y="-2909673"/>
              <a:ext cx="8016200" cy="20060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200" cy="2006017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5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066" y="-2909673"/>
                <a:ext cx="8016200" cy="200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336962" y="-2893656"/>
              <a:ext cx="6188073" cy="19408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36962" y="-2893656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02590" y="7458979"/>
              <a:ext cx="5994656" cy="19268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02590" y="7458979"/>
                <a:ext cx="5994656" cy="192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B664B49F-DFE6-8383-900E-3A2D08F036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8582" y="7423779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B664B49F-DFE6-8383-900E-3A2D08F03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8582" y="7423779"/>
                <a:ext cx="7569684" cy="19620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CAD73B3-15F4-9FE4-9D58-C285930A2C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Sensorplatine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76020350-A93D-AC55-172A-D702A1926A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7963" y="1060990"/>
              <a:ext cx="6188073" cy="1940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76020350-A93D-AC55-172A-D702A1926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63" y="1060990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5187ACB0-3AAE-E676-FA70-D2208EC9DB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01351" y="3043485"/>
              <a:ext cx="5994656" cy="19268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5187ACB0-3AAE-E676-FA70-D2208EC9D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351" y="3043485"/>
                <a:ext cx="5994656" cy="192685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BB905E9-F4C5-9B4B-19C0-5A077FE16C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97" t="9169" r="54170" b="85009"/>
          <a:stretch/>
        </p:blipFill>
        <p:spPr>
          <a:xfrm>
            <a:off x="55084" y="141375"/>
            <a:ext cx="1630497" cy="8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470</Words>
  <Application>Microsoft Office PowerPoint</Application>
  <PresentationFormat>Bildschirmpräsentation (16:9)</PresentationFormat>
  <Paragraphs>225</Paragraphs>
  <Slides>48</Slides>
  <Notes>47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48</vt:i4>
      </vt:variant>
    </vt:vector>
  </HeadingPairs>
  <TitlesOfParts>
    <vt:vector size="58" baseType="lpstr">
      <vt:lpstr>Montserrat</vt:lpstr>
      <vt:lpstr>Tajawal</vt:lpstr>
      <vt:lpstr>Montserrat Black</vt:lpstr>
      <vt:lpstr>Jost</vt:lpstr>
      <vt:lpstr>Arial</vt:lpstr>
      <vt:lpstr>Montserrat Medium</vt:lpstr>
      <vt:lpstr>Proxima Nova</vt:lpstr>
      <vt:lpstr>Calibri</vt:lpstr>
      <vt:lpstr>IT Department Meeting by Slidesgo</vt:lpstr>
      <vt:lpstr>1_Slidesgo Final Pages</vt:lpstr>
      <vt:lpstr>FPV – Drohne Diplomarbeit</vt:lpstr>
      <vt:lpstr>Team</vt:lpstr>
      <vt:lpstr>PowerPoint-Präsentation</vt:lpstr>
      <vt:lpstr>01</vt:lpstr>
      <vt:lpstr>Allgemeiner Aufbau</vt:lpstr>
      <vt:lpstr>Aufgabenbereich</vt:lpstr>
      <vt:lpstr>Mikrocontroller</vt:lpstr>
      <vt:lpstr>Aufgabenbereich</vt:lpstr>
      <vt:lpstr>Sensorplatine</vt:lpstr>
      <vt:lpstr>Aufgabenbereich</vt:lpstr>
      <vt:lpstr>ESC</vt:lpstr>
      <vt:lpstr>Aufgabenbereich</vt:lpstr>
      <vt:lpstr>BLDC - Motoren</vt:lpstr>
      <vt:lpstr>Aufbau</vt:lpstr>
      <vt:lpstr>Verwendete Programme</vt:lpstr>
      <vt:lpstr>Zukunftspläne</vt:lpstr>
      <vt:lpstr>PowerPoint-Präsentation</vt:lpstr>
      <vt:lpstr>02</vt:lpstr>
      <vt:lpstr>Frame</vt:lpstr>
      <vt:lpstr>3D-Design</vt:lpstr>
      <vt:lpstr>PowerPoint-Präsentation</vt:lpstr>
      <vt:lpstr>Verwendete Programme</vt:lpstr>
      <vt:lpstr>Zukunftspläne</vt:lpstr>
      <vt:lpstr>PowerPoint-Präsentation</vt:lpstr>
      <vt:lpstr>03</vt:lpstr>
      <vt:lpstr>Sensoren</vt:lpstr>
      <vt:lpstr>MPU9250</vt:lpstr>
      <vt:lpstr>Sensoren</vt:lpstr>
      <vt:lpstr>Sensoren</vt:lpstr>
      <vt:lpstr>Sensoren</vt:lpstr>
      <vt:lpstr>Receiver</vt:lpstr>
      <vt:lpstr>S.Bus</vt:lpstr>
      <vt:lpstr>Receiver</vt:lpstr>
      <vt:lpstr>Receiver + ESC</vt:lpstr>
      <vt:lpstr>PowerPoint-Präsentation</vt:lpstr>
      <vt:lpstr>Receiver + ESC</vt:lpstr>
      <vt:lpstr>Programme</vt:lpstr>
      <vt:lpstr>Zukunftspläne</vt:lpstr>
      <vt:lpstr>Zeitaufwand</vt:lpstr>
      <vt:lpstr>04</vt:lpstr>
      <vt:lpstr>Login und Registrierung</vt:lpstr>
      <vt:lpstr>Datenbank (Firestore)</vt:lpstr>
      <vt:lpstr>Hauptseite</vt:lpstr>
      <vt:lpstr>Swipe Menu / User</vt:lpstr>
      <vt:lpstr>Benützte Programme / Packages</vt:lpstr>
      <vt:lpstr>Zukunftspläne</vt:lpstr>
      <vt:lpstr>Zeitaufwand</vt:lpstr>
      <vt:lpstr>Danke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 PV – Drohne Diplomarbeit</dc:title>
  <cp:lastModifiedBy>Lendl Maximilian</cp:lastModifiedBy>
  <cp:revision>4</cp:revision>
  <dcterms:modified xsi:type="dcterms:W3CDTF">2023-09-14T18:57:26Z</dcterms:modified>
</cp:coreProperties>
</file>